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6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46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0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3419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343FD4-AF2C-47B1-9878-8BF5F7A41D0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172" y="3149600"/>
            <a:ext cx="7399528" cy="5461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472" y="5854700"/>
            <a:ext cx="5494528" cy="43180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Muhammad Zaqeem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11400" cy="6604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06500"/>
            <a:ext cx="6362700" cy="5651500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LSTM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LSTM Work</a:t>
            </a:r>
          </a:p>
        </p:txBody>
      </p:sp>
    </p:spTree>
    <p:extLst>
      <p:ext uri="{BB962C8B-B14F-4D97-AF65-F5344CB8AC3E}">
        <p14:creationId xmlns:p14="http://schemas.microsoft.com/office/powerpoint/2010/main" val="12623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62622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2400"/>
            <a:ext cx="6743700" cy="5219700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type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designed to address the limitations of traditional RNNs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introduces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cells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store information for longer periods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control the flow of information in the network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are widely used in tasks such as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NN vs. LSTM vs. GRU: A Comprehensive Guide to Sequential Data Modeling |  by Hassaan Idrees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6"/>
          <a:stretch/>
        </p:blipFill>
        <p:spPr bwMode="auto">
          <a:xfrm>
            <a:off x="6743700" y="2169635"/>
            <a:ext cx="4483100" cy="27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72324" y="1800303"/>
            <a:ext cx="405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Comparison </a:t>
            </a:r>
            <a:r>
              <a:rPr lang="en-US" b="1" dirty="0"/>
              <a:t>of RNN and LSTM</a:t>
            </a:r>
          </a:p>
        </p:txBody>
      </p:sp>
    </p:spTree>
    <p:extLst>
      <p:ext uri="{BB962C8B-B14F-4D97-AF65-F5344CB8AC3E}">
        <p14:creationId xmlns:p14="http://schemas.microsoft.com/office/powerpoint/2010/main" val="12030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9661"/>
            <a:ext cx="9692640" cy="81534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LSTM: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miro.medium.com/v2/resize:fit:700/1*laH0_xXEkFE0lKJu54gkFQ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07" r="51317"/>
          <a:stretch/>
        </p:blipFill>
        <p:spPr bwMode="auto">
          <a:xfrm>
            <a:off x="6162676" y="5235519"/>
            <a:ext cx="3009900" cy="162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troduction to LSTM Units in R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08" y="1657347"/>
            <a:ext cx="7027568" cy="369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7642" y="1263488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Diagram </a:t>
            </a:r>
            <a:r>
              <a:rPr lang="en-US" b="1" dirty="0"/>
              <a:t>of an LSTM cell highlighting key </a:t>
            </a:r>
            <a:r>
              <a:rPr lang="en-US" b="1" dirty="0" smtClean="0"/>
              <a:t>components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9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125"/>
            <a:ext cx="4855779" cy="59909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LSTM WORKS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61696"/>
            <a:ext cx="8163340" cy="5896304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has a chain-like structure made up of memory blocks, called cells, and four neural network layers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that is no longer useful in the cell state is removed with the forget gate. Two inputs 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(input at the particular time) and 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(previous cell output) 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Gate:</a:t>
            </a: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decides what new information to add to the memory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238" t="45908" r="5285" b="41484"/>
          <a:stretch/>
        </p:blipFill>
        <p:spPr>
          <a:xfrm>
            <a:off x="1258956" y="3541548"/>
            <a:ext cx="6030843" cy="342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766" t="7589" r="2567" b="24104"/>
          <a:stretch/>
        </p:blipFill>
        <p:spPr>
          <a:xfrm>
            <a:off x="3101009" y="4068233"/>
            <a:ext cx="3148552" cy="665188"/>
          </a:xfrm>
          <a:prstGeom prst="rect">
            <a:avLst/>
          </a:prstGeom>
        </p:spPr>
      </p:pic>
      <p:pic>
        <p:nvPicPr>
          <p:cNvPr id="1032" name="Picture 8" descr="https://colah.github.io/posts/2015-08-Understanding-LSTMs/img/LSTM3-focus-i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1" t="1233" r="53121" b="-1233"/>
          <a:stretch/>
        </p:blipFill>
        <p:spPr bwMode="auto">
          <a:xfrm>
            <a:off x="7893444" y="4579174"/>
            <a:ext cx="3282674" cy="20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2134" t="34631" r="-1810" b="31814"/>
          <a:stretch/>
        </p:blipFill>
        <p:spPr>
          <a:xfrm>
            <a:off x="2610677" y="5616751"/>
            <a:ext cx="5091439" cy="1062018"/>
          </a:xfrm>
          <a:prstGeom prst="rect">
            <a:avLst/>
          </a:prstGeom>
        </p:spPr>
      </p:pic>
      <p:pic>
        <p:nvPicPr>
          <p:cNvPr id="1034" name="Picture 10" descr="https://colah.github.io/posts/2015-08-Understanding-LSTMs/img/LSTM3-focus-f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r="50389"/>
          <a:stretch/>
        </p:blipFill>
        <p:spPr bwMode="auto">
          <a:xfrm>
            <a:off x="8028392" y="1654327"/>
            <a:ext cx="3527599" cy="225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3445" y="1628046"/>
            <a:ext cx="35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Flowing in Forget gate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93444" y="4550936"/>
            <a:ext cx="35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Flowing in Input gate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7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565" t="30346" r="11665" b="23846"/>
          <a:stretch/>
        </p:blipFill>
        <p:spPr>
          <a:xfrm>
            <a:off x="1828801" y="902777"/>
            <a:ext cx="2756452" cy="98066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147" t="1252" r="49236" b="-1"/>
          <a:stretch/>
        </p:blipFill>
        <p:spPr>
          <a:xfrm>
            <a:off x="8063948" y="444265"/>
            <a:ext cx="3438939" cy="19635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30535"/>
            <a:ext cx="78009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Cell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forget and input gates to update the cell state: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decides what the next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(the output for the current time step) should be, based on the updated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state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olah.github.io/posts/2015-08-Understanding-LSTMs/img/LSTM3-focus-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4"/>
          <a:stretch/>
        </p:blipFill>
        <p:spPr bwMode="auto">
          <a:xfrm>
            <a:off x="7927671" y="3153310"/>
            <a:ext cx="3322448" cy="21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olah.github.io/posts/2015-08-Understanding-LSTMs/img/LSTM3-focus-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0" t="35424" r="5613" b="31520"/>
          <a:stretch/>
        </p:blipFill>
        <p:spPr bwMode="auto">
          <a:xfrm>
            <a:off x="1550505" y="3603824"/>
            <a:ext cx="4439478" cy="9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67700" y="12110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information added to  cell state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40637" y="2968644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gate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662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v2/resize:fit:1000/1*W77rVs4zrZsmsxb44HoJiQ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241941"/>
            <a:ext cx="8086725" cy="521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0175" y="971550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LSTM Cell Architecture: A </a:t>
            </a:r>
            <a:r>
              <a:rPr lang="en-US" b="1" dirty="0" smtClean="0"/>
              <a:t>Deep </a:t>
            </a:r>
            <a:r>
              <a:rPr lang="en-US" b="1" dirty="0"/>
              <a:t>Flow of Gates and Memory Updates</a:t>
            </a:r>
          </a:p>
        </p:txBody>
      </p:sp>
    </p:spTree>
    <p:extLst>
      <p:ext uri="{BB962C8B-B14F-4D97-AF65-F5344CB8AC3E}">
        <p14:creationId xmlns:p14="http://schemas.microsoft.com/office/powerpoint/2010/main" val="169172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v2/resize:fit:516/0*NIFLmgpE4TDRBwh4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41" y="885031"/>
            <a:ext cx="6630459" cy="497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6175" y="885031"/>
            <a:ext cx="61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Flowing information through different gates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629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ree Thank You Slide - SlideBaza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8" y="0"/>
            <a:ext cx="117288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534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8D8D701-3215-48F3-A10E-E821FDCC69A3}" vid="{F019B87A-D66C-4B83-8F1A-F873CD1315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516</TotalTime>
  <Words>238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Times New Roman</vt:lpstr>
      <vt:lpstr>Wingdings 2</vt:lpstr>
      <vt:lpstr>Theme1</vt:lpstr>
      <vt:lpstr>Long Short Term Memory (LSTM)</vt:lpstr>
      <vt:lpstr>Overview</vt:lpstr>
      <vt:lpstr>LSTM</vt:lpstr>
      <vt:lpstr>Architecture of LSTM:</vt:lpstr>
      <vt:lpstr>HOW LSTM WORKS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Zaqeem</dc:creator>
  <cp:lastModifiedBy>Microsoft account</cp:lastModifiedBy>
  <cp:revision>41</cp:revision>
  <dcterms:created xsi:type="dcterms:W3CDTF">2025-01-25T09:15:32Z</dcterms:created>
  <dcterms:modified xsi:type="dcterms:W3CDTF">2025-02-25T06:03:01Z</dcterms:modified>
</cp:coreProperties>
</file>