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1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4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1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8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3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2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6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42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4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9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3BFD7-38CC-46E5-9899-4C55F8A534C4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6C7CC-E9AA-4DA9-B45B-03AF3B090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202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0"/>
            <a:ext cx="2933700" cy="63817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Backpropagation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" y="1391840"/>
            <a:ext cx="7496175" cy="336113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Backpropagation is an algorithm used to train neural networks by reducing the error between predicted and actual </a:t>
            </a:r>
            <a:r>
              <a:rPr lang="en-US" sz="2400" dirty="0" smtClean="0"/>
              <a:t>outputs.</a:t>
            </a:r>
            <a:endParaRPr lang="en-US" sz="2400" dirty="0"/>
          </a:p>
          <a:p>
            <a:pPr algn="just"/>
            <a:r>
              <a:rPr lang="en-US" sz="2400" dirty="0"/>
              <a:t>It computes the gradient of the loss function with respect to each weight and bias using the chain rule of calculus, allowing efficient updates to these parameters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It propagates the error backward through the network, starting from the output layer and moving toward the first hidden layer.</a:t>
            </a:r>
          </a:p>
        </p:txBody>
      </p:sp>
      <p:pic>
        <p:nvPicPr>
          <p:cNvPr id="4" name="Picture 2" descr="Backpropagation for Dummies. All the math behind, simplest than… | by  Diletta Goglia | Analytics Vidhya | Medium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88" y="1454347"/>
            <a:ext cx="4481512" cy="316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60"/>
          <a:stretch/>
        </p:blipFill>
        <p:spPr>
          <a:xfrm>
            <a:off x="2981214" y="4524376"/>
            <a:ext cx="4324572" cy="233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2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349" y="114300"/>
            <a:ext cx="3981451" cy="806450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Activation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390650"/>
            <a:ext cx="6819900" cy="470534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activation function determines whether a neuron 'fires' (activates) and to what extent it contributes to the final output.</a:t>
            </a:r>
            <a:endParaRPr lang="en-US" sz="2400" dirty="0" smtClean="0"/>
          </a:p>
          <a:p>
            <a:pPr algn="just"/>
            <a:r>
              <a:rPr lang="en-US" sz="2400" dirty="0" smtClean="0"/>
              <a:t>In artificial neural networks, each neuron forms a weighted </a:t>
            </a:r>
            <a:r>
              <a:rPr lang="en-US" sz="2400" dirty="0" smtClean="0"/>
              <a:t>sum </a:t>
            </a:r>
            <a:r>
              <a:rPr lang="en-US" sz="2400" dirty="0" smtClean="0"/>
              <a:t>of its inputs and </a:t>
            </a:r>
            <a:r>
              <a:rPr lang="en-US" sz="2400" dirty="0"/>
              <a:t> </a:t>
            </a:r>
            <a:r>
              <a:rPr lang="en-US" sz="2400" dirty="0" smtClean="0"/>
              <a:t>passes the resulting scalar value through function referred to as an activation function or transfer function</a:t>
            </a:r>
          </a:p>
          <a:p>
            <a:pPr algn="just"/>
            <a:r>
              <a:rPr lang="en-US" sz="2400" dirty="0" smtClean="0"/>
              <a:t>If a neuron has n input then the output or activation of a neuron is 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This function g is referred to as the activation function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91" y="4673593"/>
            <a:ext cx="5807316" cy="498482"/>
          </a:xfrm>
          <a:prstGeom prst="rect">
            <a:avLst/>
          </a:prstGeom>
        </p:spPr>
      </p:pic>
      <p:pic>
        <p:nvPicPr>
          <p:cNvPr id="1026" name="Picture 2" descr="Activation Funct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425" y="1514475"/>
            <a:ext cx="4981575" cy="2605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ctivation Functions Demystified. Part 1: Introduction | by om pramod |  Mediu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4410075"/>
            <a:ext cx="50577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85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1" y="6350"/>
            <a:ext cx="4800600" cy="863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Types of Activation Function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1511300"/>
            <a:ext cx="6629400" cy="4984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Sigmoid Activation Function:</a:t>
            </a:r>
          </a:p>
          <a:p>
            <a:pPr algn="just"/>
            <a:r>
              <a:rPr lang="en-US" sz="2400" b="1" dirty="0"/>
              <a:t> </a:t>
            </a:r>
            <a:r>
              <a:rPr lang="en-US" sz="2400" dirty="0" smtClean="0"/>
              <a:t>it is </a:t>
            </a:r>
            <a:r>
              <a:rPr lang="en-US" sz="2400" dirty="0"/>
              <a:t>characterized by ‘S’ shape. It is mathematically defined </a:t>
            </a:r>
            <a:r>
              <a:rPr lang="en-US" sz="2400" dirty="0"/>
              <a:t>f(x</a:t>
            </a:r>
            <a:r>
              <a:rPr lang="en-US" sz="2400" dirty="0" smtClean="0"/>
              <a:t>)=1/1+e^-x</a:t>
            </a:r>
          </a:p>
          <a:p>
            <a:pPr algn="just"/>
            <a:r>
              <a:rPr lang="en-US" sz="2400" dirty="0"/>
              <a:t>The output is interpreted as a probability, making it useful for binary classification tasks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err="1"/>
              <a:t>Tanh</a:t>
            </a:r>
            <a:r>
              <a:rPr lang="en-US" sz="2400" b="1" dirty="0"/>
              <a:t> Activation </a:t>
            </a:r>
            <a:r>
              <a:rPr lang="en-US" sz="2400" b="1" dirty="0" smtClean="0"/>
              <a:t>Function:</a:t>
            </a:r>
          </a:p>
          <a:p>
            <a:pPr algn="just"/>
            <a:r>
              <a:rPr lang="en-US" sz="2400" dirty="0"/>
              <a:t> </a:t>
            </a:r>
            <a:r>
              <a:rPr lang="en-US" sz="2400" dirty="0" smtClean="0"/>
              <a:t>it is </a:t>
            </a:r>
            <a:r>
              <a:rPr lang="en-US" sz="2400" dirty="0"/>
              <a:t>a shifted version of the sigmoid, allowing it to stretch across the y-axis</a:t>
            </a:r>
            <a:r>
              <a:rPr lang="en-US" sz="2400" dirty="0" smtClean="0"/>
              <a:t>. It is defined as:</a:t>
            </a:r>
          </a:p>
          <a:p>
            <a:pPr marL="0" indent="0" algn="just">
              <a:buNone/>
            </a:pPr>
            <a:r>
              <a:rPr lang="en-US" sz="2400" b="1" dirty="0"/>
              <a:t> </a:t>
            </a:r>
            <a:r>
              <a:rPr lang="en-US" sz="2400" b="1" dirty="0" smtClean="0"/>
              <a:t>     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algn="just"/>
            <a:r>
              <a:rPr lang="en-US" sz="2400" dirty="0" smtClean="0"/>
              <a:t> It’s output is between -1 and 1</a:t>
            </a:r>
            <a:endParaRPr lang="en-US" sz="2400" dirty="0"/>
          </a:p>
          <a:p>
            <a:pPr algn="just"/>
            <a:endParaRPr lang="en-US" sz="2400" b="1" dirty="0"/>
          </a:p>
        </p:txBody>
      </p:sp>
      <p:pic>
        <p:nvPicPr>
          <p:cNvPr id="2060" name="Picture 12" descr="Guide to Non-Linear Activation Functions in Deep Learning | by Pralabh  Saxena | Heartbea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3" t="11615" r="4491" b="13598"/>
          <a:stretch/>
        </p:blipFill>
        <p:spPr bwMode="auto">
          <a:xfrm>
            <a:off x="2390776" y="4876800"/>
            <a:ext cx="21717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are Activation Functions in Neural Networks?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4194174"/>
            <a:ext cx="450532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Sigmoid Function: Types and Applications | BotPengu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675" y="1776412"/>
            <a:ext cx="4505325" cy="231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34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1950" y="479426"/>
            <a:ext cx="2095500" cy="682624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Continue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" y="1790700"/>
            <a:ext cx="7162800" cy="498157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 err="1" smtClean="0"/>
              <a:t>Relu</a:t>
            </a:r>
            <a:r>
              <a:rPr lang="en-US" sz="2400" b="1" dirty="0" smtClean="0"/>
              <a:t> </a:t>
            </a:r>
            <a:r>
              <a:rPr lang="en-US" sz="2400" b="1" dirty="0"/>
              <a:t>:</a:t>
            </a:r>
          </a:p>
          <a:p>
            <a:pPr algn="just"/>
            <a:r>
              <a:rPr lang="en-US" sz="2400" dirty="0"/>
              <a:t>Output is z if z&gt; 0 otherwise 0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Mostly used in hidden layer</a:t>
            </a:r>
          </a:p>
          <a:p>
            <a:pPr algn="just"/>
            <a:r>
              <a:rPr lang="en-US" sz="2400" dirty="0" smtClean="0"/>
              <a:t>Mathematical formula is :</a:t>
            </a:r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endParaRPr lang="en-US" sz="2400" dirty="0" smtClean="0"/>
          </a:p>
          <a:p>
            <a:pPr marL="0" indent="0" algn="just">
              <a:buNone/>
            </a:pPr>
            <a:r>
              <a:rPr lang="en-US" sz="2400" b="1" dirty="0" smtClean="0"/>
              <a:t>Softmax:</a:t>
            </a:r>
            <a:endParaRPr lang="en-US" sz="2400" b="1" dirty="0"/>
          </a:p>
          <a:p>
            <a:pPr algn="just"/>
            <a:r>
              <a:rPr lang="en-US" sz="2400" dirty="0"/>
              <a:t> Used in the output layer for multi-class classification.</a:t>
            </a:r>
            <a:endParaRPr lang="en-US" sz="2400" b="1" dirty="0"/>
          </a:p>
          <a:p>
            <a:r>
              <a:rPr lang="en-US" sz="2400" dirty="0" smtClean="0"/>
              <a:t>Mathematical formula is:</a:t>
            </a:r>
          </a:p>
          <a:p>
            <a:endParaRPr lang="en-US" dirty="0"/>
          </a:p>
        </p:txBody>
      </p:sp>
      <p:pic>
        <p:nvPicPr>
          <p:cNvPr id="3074" name="Picture 2" descr="https://miro.medium.com/v2/resize:fit:700/1*RD0lIYqB5L2LrI2VTIZqG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 t="79783" r="79190" b="8853"/>
          <a:stretch/>
        </p:blipFill>
        <p:spPr bwMode="auto">
          <a:xfrm>
            <a:off x="1647826" y="3724275"/>
            <a:ext cx="203835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softmax | Apple Developer Documentation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t="4966" r="1565" b="4397"/>
          <a:stretch/>
        </p:blipFill>
        <p:spPr bwMode="auto">
          <a:xfrm>
            <a:off x="1774271" y="6010275"/>
            <a:ext cx="2016679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LU activation function. | Download Scientific 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790700"/>
            <a:ext cx="5715000" cy="321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21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5725" y="0"/>
            <a:ext cx="3448050" cy="7524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Problem in Sigmoid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777999"/>
            <a:ext cx="6048375" cy="4784725"/>
          </a:xfrm>
        </p:spPr>
        <p:txBody>
          <a:bodyPr>
            <a:normAutofit/>
          </a:bodyPr>
          <a:lstStyle/>
          <a:p>
            <a:r>
              <a:rPr lang="en-US" sz="2400" dirty="0"/>
              <a:t>One of the most common issues with the </a:t>
            </a:r>
            <a:r>
              <a:rPr lang="en-US" sz="2400" b="1" dirty="0"/>
              <a:t>sigmoid activation function</a:t>
            </a:r>
            <a:r>
              <a:rPr lang="en-US" sz="2400" dirty="0"/>
              <a:t> is the </a:t>
            </a:r>
            <a:r>
              <a:rPr lang="en-US" sz="2400" b="1" dirty="0"/>
              <a:t>vanishing gradients</a:t>
            </a:r>
            <a:r>
              <a:rPr lang="en-US" sz="2400" dirty="0"/>
              <a:t> </a:t>
            </a:r>
            <a:r>
              <a:rPr lang="en-US" sz="2400" dirty="0" smtClean="0"/>
              <a:t>problem</a:t>
            </a:r>
          </a:p>
          <a:p>
            <a:r>
              <a:rPr lang="en-US" sz="2400" dirty="0"/>
              <a:t>This occurs when the output of the sigmoid function is near 0 or 1, which causes the gradient to become very small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During </a:t>
            </a:r>
            <a:r>
              <a:rPr lang="en-US" sz="2400" dirty="0" err="1"/>
              <a:t>backpropagation</a:t>
            </a:r>
            <a:r>
              <a:rPr lang="en-US" sz="2400" dirty="0"/>
              <a:t>, these small gradients are multiplied together, causing them to vanish as they propagate through multiple layers of a deep network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This hampers learning in earlier layers, as negligible weight updates can slow or stall training, especially in deep networks.</a:t>
            </a:r>
            <a:endParaRPr lang="en-US" sz="2400" dirty="0"/>
          </a:p>
        </p:txBody>
      </p:sp>
      <p:pic>
        <p:nvPicPr>
          <p:cNvPr id="1028" name="Picture 4" descr="Vanishing and exploding gradients of the Sigmoid function and its deriva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650" y="1958974"/>
            <a:ext cx="5086350" cy="380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26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327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Backpropagation</vt:lpstr>
      <vt:lpstr>Activation Function</vt:lpstr>
      <vt:lpstr>Types of Activation Function</vt:lpstr>
      <vt:lpstr>Continue</vt:lpstr>
      <vt:lpstr>Problem in Sigmoid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Backpropagation</dc:title>
  <dc:creator>Microsoft account</dc:creator>
  <cp:lastModifiedBy>Microsoft account</cp:lastModifiedBy>
  <cp:revision>26</cp:revision>
  <dcterms:created xsi:type="dcterms:W3CDTF">2024-12-21T08:34:09Z</dcterms:created>
  <dcterms:modified xsi:type="dcterms:W3CDTF">2024-12-22T15:09:20Z</dcterms:modified>
</cp:coreProperties>
</file>