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sldIdLst>
    <p:sldId id="256" r:id="rId3"/>
    <p:sldId id="260" r:id="rId4"/>
    <p:sldId id="257" r:id="rId5"/>
    <p:sldId id="261" r:id="rId6"/>
    <p:sldId id="258" r:id="rId7"/>
    <p:sldId id="265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F38E07"/>
    <a:srgbClr val="0678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12E79-844A-4EB0-BFD1-370E96996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4D404D-AD25-4696-84EF-C9EA5C931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65CD2C-EA14-4B78-B105-E4BB5AEBB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BEB3-24C0-4163-8437-61F2105B53A8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AAE705-A0CF-4FBE-B8E0-3BC4ACCB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1365E3-A281-4E4F-87A2-E548D498A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2B51-A18E-48BB-A14B-DB5EC3223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746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BA010-32D7-4C6D-BD3F-BA7364A4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1AF674-3CA2-459D-9C91-850769D11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5C7B19-E2F9-46C2-A468-CB128452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BEB3-24C0-4163-8437-61F2105B53A8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6DA955-52DE-4ADA-A756-4520BE37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845F7E-EDBA-4CD2-80AA-47248D33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2B51-A18E-48BB-A14B-DB5EC3223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065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C2C6B-E9E2-491A-BD3A-8293E2BE7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74FDA4-36CB-4F63-8BB5-643BEC943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BC2FC2-07FB-4D3A-B9E8-934BB21DD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BEB3-24C0-4163-8437-61F2105B53A8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6E281B-4CD0-4578-8682-5C7F39C1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FE64D3-D81B-47DF-ADC2-5A0F9432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2B51-A18E-48BB-A14B-DB5EC3223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553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632C9-9529-49D5-BB25-3B35C1C4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69198B-BBDF-42A0-8928-771B5722F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8B8149-A3A2-4F80-BAD4-59312FFAE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60EA00-2E2B-4161-A780-59FA98CA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BEB3-24C0-4163-8437-61F2105B53A8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70ED1E-96D8-4EBD-8D1B-2609D3A0B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899495-C8C6-4525-8F55-E9583741B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2B51-A18E-48BB-A14B-DB5EC3223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420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46ECF-CE33-4285-B61B-929E287B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D2BDF5-63C6-40CC-8763-5DF6CD2BD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4591D4-D8AD-4FEE-8885-94BCF1C4D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EAB1D55-A1C5-44F8-A1D0-105019DD9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4762301-90FD-4039-9366-AEDD3EBD8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1ED4C9-D8FC-44B1-AE66-550C961B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BEB3-24C0-4163-8437-61F2105B53A8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61E964-12A6-4DA2-A70C-774B69F7E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E8D1DEA-DFC5-4FB1-BA71-45D35DA9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2B51-A18E-48BB-A14B-DB5EC3223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5855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67914-A524-420D-B39C-918D810E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968290-F849-49F2-A578-0A4DE5ED6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BEB3-24C0-4163-8437-61F2105B53A8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227C7CC-11B7-4160-BBE3-B6269558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2BE30DC-041D-4EB5-AC91-8F33F34B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2B51-A18E-48BB-A14B-DB5EC3223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5291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6F97235-D8CE-4516-9A40-075A586DC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BEB3-24C0-4163-8437-61F2105B53A8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686196E-6E99-4615-90E3-BC627C84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CF58D64-4F97-4FE4-B70C-029DAFF5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2B51-A18E-48BB-A14B-DB5EC3223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8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914402"/>
            <a:ext cx="9603275" cy="939352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15DB6-1566-444B-A016-EBFF6DAFB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A92EF9-8F50-46F7-8CB0-D064232A5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BB600B-41CA-450B-BB97-A54B05214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DBA02D-328E-40C7-AA79-8836D00D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BEB3-24C0-4163-8437-61F2105B53A8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AAC651-022A-4F17-8154-1660CDFC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D6C06C-84F6-4E55-AA88-C3E97274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2B51-A18E-48BB-A14B-DB5EC3223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038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CBCFF-BF6F-4BDC-A705-565B71878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1674908-9C1F-4E92-84CB-033125B11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65844D-F763-44D1-A870-1ABB88A1B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7B5459-9465-49AA-AA34-16557E91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BEB3-24C0-4163-8437-61F2105B53A8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C031B1-70E9-4EAE-A9D0-20129BEF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347FCA-516F-4B06-B1FF-E45CA98B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2B51-A18E-48BB-A14B-DB5EC3223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494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030B7-7FDC-4477-8FEB-08BA3AA1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10FBD9-33EA-4C6B-A136-DAD8AD25A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3BEDC5-15B2-4366-84ED-03AA6F74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BEB3-24C0-4163-8437-61F2105B53A8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65D539-0F51-4B31-9866-C511F5D5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791C7F-5E55-4D84-9263-53892109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2B51-A18E-48BB-A14B-DB5EC3223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3693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592251-E063-40C8-B20A-52E9691D9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5AC9A20-3760-45C7-9294-D21278E26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E3E608-B6D5-4D4E-BE6C-88D6EF94D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BEB3-24C0-4163-8437-61F2105B53A8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D308A9-F89D-4B7D-BA0E-ED1F1DE2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A4C3C2-2B53-4627-8F80-46C809CD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2B51-A18E-48BB-A14B-DB5EC3223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77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aculdade de Tecnologia de São José dos Campos - Prof. Jessen Vidal">
            <a:extLst>
              <a:ext uri="{FF2B5EF4-FFF2-40B4-BE49-F238E27FC236}">
                <a16:creationId xmlns:a16="http://schemas.microsoft.com/office/drawing/2014/main" id="{F628E639-1535-49B9-970A-D5302ACFC4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975"/>
            <a:ext cx="1981200" cy="95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A05DD-2B97-4E30-82EF-917EE3F7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D823D04-8AC7-483A-AEEC-8CDC77415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11/5/2021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23C07CC-FDD0-491C-A54B-EBAED761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B5E722-85FC-4FF8-9BE2-F460D3613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3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Faculdade de Tecnologia de São José dos Campos - Prof. Jessen Vidal">
            <a:extLst>
              <a:ext uri="{FF2B5EF4-FFF2-40B4-BE49-F238E27FC236}">
                <a16:creationId xmlns:a16="http://schemas.microsoft.com/office/drawing/2014/main" id="{372F2DA6-D4D2-48D5-8D5A-3310D10A81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421" y="135528"/>
            <a:ext cx="1451579" cy="69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1" r:id="rId4"/>
    <p:sldLayoutId id="2147483652" r:id="rId5"/>
    <p:sldLayoutId id="2147483653" r:id="rId6"/>
    <p:sldLayoutId id="2147483654" r:id="rId7"/>
    <p:sldLayoutId id="2147483672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7F78FE7-315D-4A0C-A0DA-2A7D29846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0DB8CE-EB1C-42BC-A913-F8027C97C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BB2E9A-FD67-4115-A674-D3E0C6987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5BEB3-24C0-4163-8437-61F2105B53A8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AC3F1F-B7DE-432A-92D3-AF8717E9B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81FC97-3AE1-4420-A4D5-CB61416A7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72B51-A18E-48BB-A14B-DB5EC3223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4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34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36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B5221F-19AD-40D3-8C26-B1C2084A9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301" y="812507"/>
            <a:ext cx="2823919" cy="2531222"/>
          </a:xfrm>
        </p:spPr>
        <p:txBody>
          <a:bodyPr>
            <a:normAutofit/>
          </a:bodyPr>
          <a:lstStyle/>
          <a:p>
            <a:pPr algn="just"/>
            <a:r>
              <a:rPr lang="pt-BR" sz="4400" dirty="0"/>
              <a:t>Pintura de aviões</a:t>
            </a:r>
          </a:p>
        </p:txBody>
      </p:sp>
      <p:cxnSp>
        <p:nvCxnSpPr>
          <p:cNvPr id="1030" name="Straight Connector 138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31" name="Group 140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1032" name="Rectangle 141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Rectangle 142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Airbus usou 1.200 litros de tinta para pintar A350 da TAM">
            <a:extLst>
              <a:ext uri="{FF2B5EF4-FFF2-40B4-BE49-F238E27FC236}">
                <a16:creationId xmlns:a16="http://schemas.microsoft.com/office/drawing/2014/main" id="{63DD4960-875E-4290-ACD1-7B0D264EB7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7" r="-2" b="-2"/>
          <a:stretch/>
        </p:blipFill>
        <p:spPr bwMode="auto">
          <a:xfrm>
            <a:off x="4618374" y="1116345"/>
            <a:ext cx="6282919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44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35" name="Straight Connector 146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4179974-33A5-4E1B-9AB4-5A6CA4066244}"/>
              </a:ext>
            </a:extLst>
          </p:cNvPr>
          <p:cNvSpPr txBox="1"/>
          <p:nvPr/>
        </p:nvSpPr>
        <p:spPr>
          <a:xfrm>
            <a:off x="466725" y="3950533"/>
            <a:ext cx="34719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595959"/>
                </a:solidFill>
              </a:rPr>
              <a:t>Curso de Tecnologia em Manutenção de Aeronaves</a:t>
            </a:r>
          </a:p>
        </p:txBody>
      </p:sp>
    </p:spTree>
    <p:extLst>
      <p:ext uri="{BB962C8B-B14F-4D97-AF65-F5344CB8AC3E}">
        <p14:creationId xmlns:p14="http://schemas.microsoft.com/office/powerpoint/2010/main" val="946465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CEE74-00B0-41F7-AC20-29E200C44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Integrantes</a:t>
            </a:r>
          </a:p>
        </p:txBody>
      </p:sp>
      <p:pic>
        <p:nvPicPr>
          <p:cNvPr id="9" name="Espaço Reservado para Conteúdo 8" descr="Mulher em frente a espelho com celular na mão&#10;&#10;Descrição gerada automaticamente com confiança média">
            <a:extLst>
              <a:ext uri="{FF2B5EF4-FFF2-40B4-BE49-F238E27FC236}">
                <a16:creationId xmlns:a16="http://schemas.microsoft.com/office/drawing/2014/main" id="{99CFA394-AF85-47C7-A7B8-036C3C9E9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63" b="21850"/>
          <a:stretch/>
        </p:blipFill>
        <p:spPr>
          <a:xfrm>
            <a:off x="5174630" y="2474449"/>
            <a:ext cx="1842739" cy="1924123"/>
          </a:xfrm>
        </p:spPr>
      </p:pic>
      <p:pic>
        <p:nvPicPr>
          <p:cNvPr id="6" name="Imagem 5" descr="Pessoa posando para foto com celular na mão&#10;&#10;Descrição gerada automaticamente com confiança baixa">
            <a:extLst>
              <a:ext uri="{FF2B5EF4-FFF2-40B4-BE49-F238E27FC236}">
                <a16:creationId xmlns:a16="http://schemas.microsoft.com/office/drawing/2014/main" id="{76CC3373-0C39-477C-BE47-395EF7933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481" y="2466939"/>
            <a:ext cx="1842739" cy="1924122"/>
          </a:xfrm>
          <a:prstGeom prst="rect">
            <a:avLst/>
          </a:prstGeom>
        </p:spPr>
      </p:pic>
      <p:pic>
        <p:nvPicPr>
          <p:cNvPr id="7" name="Picture 2" descr="Pode ser uma imagem de 1 pessoa">
            <a:extLst>
              <a:ext uri="{FF2B5EF4-FFF2-40B4-BE49-F238E27FC236}">
                <a16:creationId xmlns:a16="http://schemas.microsoft.com/office/drawing/2014/main" id="{004847A3-49B5-45B8-802B-3969B0661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782" y="2466939"/>
            <a:ext cx="1931633" cy="193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DFDD129-7D64-4917-84E6-583B153DE263}"/>
              </a:ext>
            </a:extLst>
          </p:cNvPr>
          <p:cNvSpPr txBox="1"/>
          <p:nvPr/>
        </p:nvSpPr>
        <p:spPr>
          <a:xfrm>
            <a:off x="1451579" y="4750533"/>
            <a:ext cx="960327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solidFill>
                  <a:srgbClr val="595959"/>
                </a:solidFill>
              </a:rPr>
              <a:t>FATEC São José dos Campos</a:t>
            </a:r>
          </a:p>
          <a:p>
            <a:pPr algn="just"/>
            <a:r>
              <a:rPr lang="pt-BR" sz="2800" dirty="0">
                <a:solidFill>
                  <a:srgbClr val="595959"/>
                </a:solidFill>
              </a:rPr>
              <a:t>Disciplina: Informática Aplicada a Aeronáutica </a:t>
            </a:r>
          </a:p>
          <a:p>
            <a:pPr algn="just"/>
            <a:r>
              <a:rPr lang="pt-BR" sz="2800" dirty="0">
                <a:solidFill>
                  <a:srgbClr val="595959"/>
                </a:solidFill>
              </a:rPr>
              <a:t>Professor: Fabrício Galende Marques de Carvalho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F220C4A-D438-4EE0-9986-19ED21465FC2}"/>
              </a:ext>
            </a:extLst>
          </p:cNvPr>
          <p:cNvSpPr txBox="1"/>
          <p:nvPr/>
        </p:nvSpPr>
        <p:spPr>
          <a:xfrm>
            <a:off x="8481781" y="2018941"/>
            <a:ext cx="193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95959"/>
                </a:solidFill>
              </a:rPr>
              <a:t>Zaqueu Adil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87444C2-32A1-4F79-9954-187A5A7EF396}"/>
              </a:ext>
            </a:extLst>
          </p:cNvPr>
          <p:cNvSpPr txBox="1"/>
          <p:nvPr/>
        </p:nvSpPr>
        <p:spPr>
          <a:xfrm>
            <a:off x="1867481" y="2018941"/>
            <a:ext cx="1842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95959"/>
                </a:solidFill>
              </a:rPr>
              <a:t>Ana Alice</a:t>
            </a:r>
            <a:endParaRPr lang="pt-BR" sz="2000" dirty="0">
              <a:solidFill>
                <a:srgbClr val="595959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819C7C4-8802-46D3-9040-F6A08D7B9626}"/>
              </a:ext>
            </a:extLst>
          </p:cNvPr>
          <p:cNvSpPr txBox="1"/>
          <p:nvPr/>
        </p:nvSpPr>
        <p:spPr>
          <a:xfrm>
            <a:off x="5174629" y="2018941"/>
            <a:ext cx="1842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95959"/>
                </a:solidFill>
              </a:rPr>
              <a:t>Katia Aiko</a:t>
            </a:r>
          </a:p>
        </p:txBody>
      </p:sp>
    </p:spTree>
    <p:extLst>
      <p:ext uri="{BB962C8B-B14F-4D97-AF65-F5344CB8AC3E}">
        <p14:creationId xmlns:p14="http://schemas.microsoft.com/office/powerpoint/2010/main" val="104421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FE830-4448-456B-A931-ED641602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8CFA74-A876-47A8-AECB-31AC8D024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presente trabalho irá apresentar um Cronograma referente aos processos de pintura de um avião, desde a remoção da tinta velha até a sua completa finalização.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algn="just"/>
            <a:r>
              <a:rPr lang="pt-BR" dirty="0"/>
              <a:t>Também apresentará uma planilha eletrônica para calcular o valor por hora dos pintores nas atividades.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415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3115F-AEF3-4E88-A81E-CC615C0E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30B222-FDEF-4A56-ACF4-1F95FC040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Criar um Cronograma pratico para as etapas de pintura de um avião, grande ou pequeno, e que se ajusta a quantidades de dias necessários para a finalização de cada etapa até o termino da </a:t>
            </a:r>
            <a:r>
              <a:rPr lang="pt-BR"/>
              <a:t>pintura.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3954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FA36C-ABEF-4FFA-AD60-26739BD1D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utilizados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AB3921-60C0-4820-9EF3-2A4A4BA2D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66650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Os principais recursos necessários para a pintura de um avião são:</a:t>
            </a:r>
          </a:p>
          <a:p>
            <a:endParaRPr lang="pt-BR" dirty="0"/>
          </a:p>
        </p:txBody>
      </p:sp>
      <p:pic>
        <p:nvPicPr>
          <p:cNvPr id="1026" name="Picture 2" descr="Pintura aeronáutica">
            <a:extLst>
              <a:ext uri="{FF2B5EF4-FFF2-40B4-BE49-F238E27FC236}">
                <a16:creationId xmlns:a16="http://schemas.microsoft.com/office/drawing/2014/main" id="{994D453E-0DAE-43A4-B83C-40E4D3388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45" y="2682242"/>
            <a:ext cx="29464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 descr="Xícara de café ao lado de um copo&#10;&#10;Descrição gerada automaticamente">
            <a:extLst>
              <a:ext uri="{FF2B5EF4-FFF2-40B4-BE49-F238E27FC236}">
                <a16:creationId xmlns:a16="http://schemas.microsoft.com/office/drawing/2014/main" id="{25F297D7-5E02-4F5C-B8B9-0B8C2C1C5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9" y="2558415"/>
            <a:ext cx="2946401" cy="2747009"/>
          </a:xfrm>
          <a:prstGeom prst="rect">
            <a:avLst/>
          </a:prstGeom>
        </p:spPr>
      </p:pic>
      <p:pic>
        <p:nvPicPr>
          <p:cNvPr id="1042" name="Picture 18" descr="Compressor De Pintura - Tecnoar Compressores">
            <a:extLst>
              <a:ext uri="{FF2B5EF4-FFF2-40B4-BE49-F238E27FC236}">
                <a16:creationId xmlns:a16="http://schemas.microsoft.com/office/drawing/2014/main" id="{2E34B9E4-B801-48AB-80BB-7F51F932A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454" y="2682242"/>
            <a:ext cx="275272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E735E9FC-C8C3-483D-AC47-B51CFD6B3F5B}"/>
              </a:ext>
            </a:extLst>
          </p:cNvPr>
          <p:cNvSpPr txBox="1"/>
          <p:nvPr/>
        </p:nvSpPr>
        <p:spPr>
          <a:xfrm>
            <a:off x="1137145" y="5074591"/>
            <a:ext cx="294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595959"/>
                </a:solidFill>
              </a:rPr>
              <a:t>Pintores</a:t>
            </a:r>
            <a:endParaRPr lang="pt-BR" sz="2000" dirty="0">
              <a:solidFill>
                <a:srgbClr val="595959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70E3F3B-3A46-455A-ADEC-8B2014CD73D7}"/>
              </a:ext>
            </a:extLst>
          </p:cNvPr>
          <p:cNvSpPr txBox="1"/>
          <p:nvPr/>
        </p:nvSpPr>
        <p:spPr>
          <a:xfrm>
            <a:off x="4622799" y="5074589"/>
            <a:ext cx="2946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595959"/>
                </a:solidFill>
              </a:rPr>
              <a:t>Tintas</a:t>
            </a:r>
            <a:endParaRPr lang="pt-BR" sz="2000" dirty="0">
              <a:solidFill>
                <a:srgbClr val="595959"/>
              </a:solidFill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513612C-0C7C-497F-BC14-2B6AC083A81D}"/>
              </a:ext>
            </a:extLst>
          </p:cNvPr>
          <p:cNvSpPr txBox="1"/>
          <p:nvPr/>
        </p:nvSpPr>
        <p:spPr>
          <a:xfrm>
            <a:off x="8108453" y="5078281"/>
            <a:ext cx="2752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595959"/>
                </a:solidFill>
              </a:rPr>
              <a:t>Equipamentos</a:t>
            </a:r>
            <a:endParaRPr lang="pt-BR" sz="2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52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4D5C0-4D1D-4CDD-A3EA-23926AFEF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esperados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B5015B-A486-436D-8E73-734869D6D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Melhor gerenciamento das tarefas</a:t>
            </a:r>
          </a:p>
          <a:p>
            <a:r>
              <a:rPr lang="pt-BR" dirty="0"/>
              <a:t>Realocação dos recursos humanos e de equipamentos</a:t>
            </a:r>
          </a:p>
          <a:p>
            <a:r>
              <a:rPr lang="pt-BR" dirty="0"/>
              <a:t>Calcular o tempo de execução de cada tarefa até a entrega</a:t>
            </a:r>
          </a:p>
          <a:p>
            <a:r>
              <a:rPr lang="pt-BR" dirty="0"/>
              <a:t>Calcular o salario do pintor </a:t>
            </a:r>
          </a:p>
        </p:txBody>
      </p:sp>
    </p:spTree>
    <p:extLst>
      <p:ext uri="{BB962C8B-B14F-4D97-AF65-F5344CB8AC3E}">
        <p14:creationId xmlns:p14="http://schemas.microsoft.com/office/powerpoint/2010/main" val="1025311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45201-B569-4245-BD4B-9E8D84AA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 descr="Diagrama&#10;&#10;Descrição gerada automaticamente">
            <a:extLst>
              <a:ext uri="{FF2B5EF4-FFF2-40B4-BE49-F238E27FC236}">
                <a16:creationId xmlns:a16="http://schemas.microsoft.com/office/drawing/2014/main" id="{335548EA-19F9-4810-8166-E16BD133C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07" b="2208"/>
          <a:stretch/>
        </p:blipFill>
        <p:spPr>
          <a:xfrm>
            <a:off x="1451579" y="914402"/>
            <a:ext cx="9603275" cy="5124449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95B8CE1-0178-49CB-8731-607A7EA99DB7}"/>
              </a:ext>
            </a:extLst>
          </p:cNvPr>
          <p:cNvSpPr txBox="1">
            <a:spLocks/>
          </p:cNvSpPr>
          <p:nvPr/>
        </p:nvSpPr>
        <p:spPr>
          <a:xfrm>
            <a:off x="4841256" y="50192"/>
            <a:ext cx="2823919" cy="60807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dirty="0"/>
              <a:t>EAP</a:t>
            </a:r>
          </a:p>
        </p:txBody>
      </p:sp>
    </p:spTree>
    <p:extLst>
      <p:ext uri="{BB962C8B-B14F-4D97-AF65-F5344CB8AC3E}">
        <p14:creationId xmlns:p14="http://schemas.microsoft.com/office/powerpoint/2010/main" val="473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FE068-12DE-4F31-B267-7830492C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DB66A1-163B-4E57-847C-FF1B62733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74F9F78-01A3-40EB-8175-2254D66A6781}"/>
              </a:ext>
            </a:extLst>
          </p:cNvPr>
          <p:cNvSpPr txBox="1">
            <a:spLocks/>
          </p:cNvSpPr>
          <p:nvPr/>
        </p:nvSpPr>
        <p:spPr>
          <a:xfrm>
            <a:off x="4363101" y="100810"/>
            <a:ext cx="3780230" cy="60807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dirty="0"/>
              <a:t>CRONOGRAMA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36EAB19-18B5-4C05-99BE-6230119192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17" b="3610"/>
          <a:stretch/>
        </p:blipFill>
        <p:spPr>
          <a:xfrm>
            <a:off x="1451579" y="914402"/>
            <a:ext cx="9603275" cy="504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18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C15F1-12F4-4FE8-B251-7092949C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3EC024-CEDA-4C1C-82CA-451DCAB45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9AF50F8-B94A-42B7-8DE0-64CC6D4676C2}"/>
              </a:ext>
            </a:extLst>
          </p:cNvPr>
          <p:cNvSpPr txBox="1">
            <a:spLocks/>
          </p:cNvSpPr>
          <p:nvPr/>
        </p:nvSpPr>
        <p:spPr>
          <a:xfrm>
            <a:off x="3614057" y="92102"/>
            <a:ext cx="4963886" cy="60807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dirty="0"/>
              <a:t>Tabela_orçamento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C313FFC-206C-4273-8929-331C72BDFA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55" b="3750"/>
          <a:stretch/>
        </p:blipFill>
        <p:spPr>
          <a:xfrm>
            <a:off x="1451579" y="914402"/>
            <a:ext cx="9603275" cy="503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2214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234</TotalTime>
  <Words>170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Gill Sans MT</vt:lpstr>
      <vt:lpstr>Galeria</vt:lpstr>
      <vt:lpstr>Personalizar design</vt:lpstr>
      <vt:lpstr>Pintura de aviões</vt:lpstr>
      <vt:lpstr>Integrantes</vt:lpstr>
      <vt:lpstr>introdução</vt:lpstr>
      <vt:lpstr>objetivos</vt:lpstr>
      <vt:lpstr>Recursos utilizados </vt:lpstr>
      <vt:lpstr>RESULTADOS esperados 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Pintura de aviões</dc:title>
  <dc:creator>ZAQUEL ADIL GOMES LUZIA</dc:creator>
  <cp:lastModifiedBy>ZAQUEL ADIL GOMES LUZIA</cp:lastModifiedBy>
  <cp:revision>6</cp:revision>
  <dcterms:created xsi:type="dcterms:W3CDTF">2021-10-31T23:26:54Z</dcterms:created>
  <dcterms:modified xsi:type="dcterms:W3CDTF">2021-11-06T02:50:09Z</dcterms:modified>
</cp:coreProperties>
</file>