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300" r:id="rId6"/>
    <p:sldId id="301" r:id="rId7"/>
    <p:sldId id="269" r:id="rId8"/>
    <p:sldId id="278" r:id="rId9"/>
    <p:sldId id="302" r:id="rId10"/>
    <p:sldId id="270" r:id="rId11"/>
    <p:sldId id="261" r:id="rId12"/>
    <p:sldId id="305" r:id="rId13"/>
    <p:sldId id="303" r:id="rId14"/>
    <p:sldId id="304" r:id="rId15"/>
    <p:sldId id="306" r:id="rId16"/>
    <p:sldId id="271" r:id="rId17"/>
    <p:sldId id="262" r:id="rId18"/>
    <p:sldId id="308" r:id="rId19"/>
    <p:sldId id="309" r:id="rId20"/>
    <p:sldId id="310" r:id="rId21"/>
    <p:sldId id="311" r:id="rId22"/>
    <p:sldId id="272" r:id="rId23"/>
    <p:sldId id="263" r:id="rId24"/>
    <p:sldId id="298" r:id="rId25"/>
    <p:sldId id="299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10000"/>
            <a:lum/>
          </a:blip>
          <a:srcRect/>
          <a:stretch>
            <a:fillRect l="-94000" r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AE67F-8C97-44A3-A5A8-181645F48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836" y="-516834"/>
            <a:ext cx="10222327" cy="4994991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projeto integrador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Tecnólogo em Manutenção de aeronaves</a:t>
            </a:r>
            <a:br>
              <a:rPr lang="pt-BR" b="1" dirty="0">
                <a:solidFill>
                  <a:schemeClr val="bg1"/>
                </a:solidFill>
              </a:rPr>
            </a:br>
            <a:br>
              <a:rPr lang="pt-BR" sz="8000" b="1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(Levantador Magnético)</a:t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(Levantador Magnético Vertical)</a:t>
            </a:r>
            <a:br>
              <a:rPr lang="pt-BR" sz="6000" b="1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A0622B-1C29-4B9D-ABD3-3BF10D0A0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45" y="4772444"/>
            <a:ext cx="6400800" cy="1947333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Equipe: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Diego Freire de Almeida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Gustavo Henrique Arouca Rosa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Thiago dos Santos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Zaqueu Adil Gomes Luzia (Líder)</a:t>
            </a:r>
          </a:p>
        </p:txBody>
      </p:sp>
    </p:spTree>
    <p:extLst>
      <p:ext uri="{BB962C8B-B14F-4D97-AF65-F5344CB8AC3E}">
        <p14:creationId xmlns:p14="http://schemas.microsoft.com/office/powerpoint/2010/main" val="33463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94AA00-BEAA-9E0F-B040-EF11564292A7}"/>
              </a:ext>
            </a:extLst>
          </p:cNvPr>
          <p:cNvSpPr/>
          <p:nvPr/>
        </p:nvSpPr>
        <p:spPr>
          <a:xfrm>
            <a:off x="990600" y="3345994"/>
            <a:ext cx="10210800" cy="667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CEF8D1E-1A85-4A98-BCA9-2F596E691D6F}"/>
              </a:ext>
            </a:extLst>
          </p:cNvPr>
          <p:cNvSpPr txBox="1">
            <a:spLocks/>
          </p:cNvSpPr>
          <p:nvPr/>
        </p:nvSpPr>
        <p:spPr>
          <a:xfrm>
            <a:off x="1208460" y="0"/>
            <a:ext cx="9775077" cy="6863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pt-BR" sz="5700" b="1" u="sng" dirty="0">
                <a:solidFill>
                  <a:schemeClr val="bg1"/>
                </a:solidFill>
              </a:rPr>
              <a:t>Sumário</a:t>
            </a: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Apresentação do Desafio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Levantamento de Campo 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(Visita Técnica)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Proposta A </a:t>
            </a:r>
            <a:r>
              <a:rPr lang="pt-BR" sz="1800" dirty="0">
                <a:solidFill>
                  <a:schemeClr val="bg1"/>
                </a:solidFill>
              </a:rPr>
              <a:t>(Levantador Magnético)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Proposta B 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(Levantador Magnético Vertical)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Abertura para comentários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Encerramento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6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a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(levantador magnético)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11284717" cy="5457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Levantador magnético</a:t>
            </a:r>
            <a:br>
              <a:rPr lang="pt-BR" sz="3000" dirty="0">
                <a:solidFill>
                  <a:schemeClr val="bg1"/>
                </a:solidFill>
              </a:rPr>
            </a:br>
            <a:br>
              <a:rPr lang="pt-BR" sz="3000" dirty="0">
                <a:solidFill>
                  <a:schemeClr val="bg1"/>
                </a:solidFill>
              </a:rPr>
            </a:br>
            <a:r>
              <a:rPr lang="pt-BR" sz="3000" dirty="0">
                <a:solidFill>
                  <a:schemeClr val="bg1"/>
                </a:solidFill>
              </a:rPr>
              <a:t>(foto) e (</a:t>
            </a:r>
            <a:r>
              <a:rPr lang="pt-BR" sz="3000" dirty="0" err="1">
                <a:solidFill>
                  <a:schemeClr val="bg1"/>
                </a:solidFill>
              </a:rPr>
              <a:t>video</a:t>
            </a:r>
            <a:r>
              <a:rPr lang="pt-BR" sz="3000" dirty="0">
                <a:solidFill>
                  <a:schemeClr val="bg1"/>
                </a:solidFill>
              </a:rPr>
              <a:t>)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8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a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(levantador magnético)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11284717" cy="5457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Funcionamento</a:t>
            </a:r>
            <a:br>
              <a:rPr lang="pt-BR" sz="3000" dirty="0">
                <a:solidFill>
                  <a:schemeClr val="bg1"/>
                </a:solidFill>
              </a:rPr>
            </a:br>
            <a:br>
              <a:rPr lang="pt-BR" sz="3000" dirty="0">
                <a:solidFill>
                  <a:schemeClr val="bg1"/>
                </a:solidFill>
              </a:rPr>
            </a:br>
            <a:r>
              <a:rPr lang="pt-BR" sz="3000" dirty="0">
                <a:solidFill>
                  <a:schemeClr val="bg1"/>
                </a:solidFill>
              </a:rPr>
              <a:t>(foto) e (</a:t>
            </a:r>
            <a:r>
              <a:rPr lang="pt-BR" sz="3000" dirty="0" err="1">
                <a:solidFill>
                  <a:schemeClr val="bg1"/>
                </a:solidFill>
              </a:rPr>
              <a:t>video</a:t>
            </a:r>
            <a:r>
              <a:rPr lang="pt-BR" sz="3000" dirty="0">
                <a:solidFill>
                  <a:schemeClr val="bg1"/>
                </a:solidFill>
              </a:rPr>
              <a:t>)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97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a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(levantador magnético)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11284717" cy="5457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Componentes</a:t>
            </a:r>
            <a:br>
              <a:rPr lang="pt-BR" sz="3000" dirty="0">
                <a:solidFill>
                  <a:schemeClr val="bg1"/>
                </a:solidFill>
              </a:rPr>
            </a:br>
            <a:br>
              <a:rPr lang="pt-BR" sz="3000" dirty="0">
                <a:solidFill>
                  <a:schemeClr val="bg1"/>
                </a:solidFill>
              </a:rPr>
            </a:br>
            <a:r>
              <a:rPr lang="pt-BR" sz="3000" dirty="0">
                <a:solidFill>
                  <a:schemeClr val="bg1"/>
                </a:solidFill>
              </a:rPr>
              <a:t>(foto) e (</a:t>
            </a:r>
            <a:r>
              <a:rPr lang="pt-BR" sz="3000" dirty="0" err="1">
                <a:solidFill>
                  <a:schemeClr val="bg1"/>
                </a:solidFill>
              </a:rPr>
              <a:t>video</a:t>
            </a:r>
            <a:r>
              <a:rPr lang="pt-BR" sz="3000" dirty="0">
                <a:solidFill>
                  <a:schemeClr val="bg1"/>
                </a:solidFill>
              </a:rPr>
              <a:t>)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2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a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(levantador magnético)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11284717" cy="5457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Manutenção dos sistema e cuidados</a:t>
            </a:r>
            <a:br>
              <a:rPr lang="pt-BR" sz="3000" dirty="0">
                <a:solidFill>
                  <a:schemeClr val="bg1"/>
                </a:solidFill>
              </a:rPr>
            </a:br>
            <a:br>
              <a:rPr lang="pt-BR" sz="3000" dirty="0">
                <a:solidFill>
                  <a:schemeClr val="bg1"/>
                </a:solidFill>
              </a:rPr>
            </a:br>
            <a:r>
              <a:rPr lang="pt-BR" sz="3000" dirty="0">
                <a:solidFill>
                  <a:schemeClr val="bg1"/>
                </a:solidFill>
              </a:rPr>
              <a:t>(foto) e (</a:t>
            </a:r>
            <a:r>
              <a:rPr lang="pt-BR" sz="3000" dirty="0" err="1">
                <a:solidFill>
                  <a:schemeClr val="bg1"/>
                </a:solidFill>
              </a:rPr>
              <a:t>video</a:t>
            </a:r>
            <a:r>
              <a:rPr lang="pt-BR" sz="3000" dirty="0">
                <a:solidFill>
                  <a:schemeClr val="bg1"/>
                </a:solidFill>
              </a:rPr>
              <a:t>)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4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a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(levantador magnético)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11284717" cy="5457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Custo estimado</a:t>
            </a:r>
            <a:br>
              <a:rPr lang="pt-BR" sz="3000" dirty="0">
                <a:solidFill>
                  <a:schemeClr val="bg1"/>
                </a:solidFill>
              </a:rPr>
            </a:br>
            <a:br>
              <a:rPr lang="pt-BR" sz="3000" dirty="0">
                <a:solidFill>
                  <a:schemeClr val="bg1"/>
                </a:solidFill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2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94AA00-BEAA-9E0F-B040-EF11564292A7}"/>
              </a:ext>
            </a:extLst>
          </p:cNvPr>
          <p:cNvSpPr/>
          <p:nvPr/>
        </p:nvSpPr>
        <p:spPr>
          <a:xfrm>
            <a:off x="990600" y="3996552"/>
            <a:ext cx="10210800" cy="667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C6076C2-BEC1-4C00-9C8B-12F5CE6B41B3}"/>
              </a:ext>
            </a:extLst>
          </p:cNvPr>
          <p:cNvSpPr txBox="1">
            <a:spLocks/>
          </p:cNvSpPr>
          <p:nvPr/>
        </p:nvSpPr>
        <p:spPr>
          <a:xfrm>
            <a:off x="1208460" y="0"/>
            <a:ext cx="9775077" cy="6863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pt-BR" sz="5700" b="1" u="sng" dirty="0">
                <a:solidFill>
                  <a:schemeClr val="bg1"/>
                </a:solidFill>
              </a:rPr>
              <a:t>Sumário</a:t>
            </a: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Apresentação do Desafio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Levantamento de Campo 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(Visita Técnica)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Proposta A 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(Levantador Magnético)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Proposta B </a:t>
            </a:r>
            <a:r>
              <a:rPr lang="pt-BR" sz="1800" dirty="0">
                <a:solidFill>
                  <a:schemeClr val="bg1"/>
                </a:solidFill>
              </a:rPr>
              <a:t>(Levantador Magnético Vertical)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Abertura para comentários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Encerramento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40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Proposta b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(levantador magnético vertical)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08D0E7D-0895-5C8E-B6E3-16AE69F9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507067"/>
            <a:ext cx="11284717" cy="51318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Levantador magnético</a:t>
            </a:r>
            <a:br>
              <a:rPr lang="pt-BR" sz="3000" dirty="0">
                <a:solidFill>
                  <a:schemeClr val="bg1"/>
                </a:solidFill>
              </a:rPr>
            </a:br>
            <a:br>
              <a:rPr lang="pt-BR" sz="3000" dirty="0">
                <a:solidFill>
                  <a:schemeClr val="bg1"/>
                </a:solidFill>
              </a:rPr>
            </a:br>
            <a:r>
              <a:rPr lang="pt-BR" sz="3000" dirty="0">
                <a:solidFill>
                  <a:schemeClr val="bg1"/>
                </a:solidFill>
              </a:rPr>
              <a:t>(foto) e (</a:t>
            </a:r>
            <a:r>
              <a:rPr lang="pt-BR" sz="3000" dirty="0" err="1">
                <a:solidFill>
                  <a:schemeClr val="bg1"/>
                </a:solidFill>
              </a:rPr>
              <a:t>video</a:t>
            </a:r>
            <a:r>
              <a:rPr lang="pt-BR" sz="3000" dirty="0">
                <a:solidFill>
                  <a:schemeClr val="bg1"/>
                </a:solidFill>
              </a:rPr>
              <a:t>)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6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B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400" dirty="0">
                <a:solidFill>
                  <a:schemeClr val="bg1"/>
                </a:solidFill>
              </a:rPr>
              <a:t>levantador magnético vertical</a:t>
            </a:r>
            <a:r>
              <a:rPr lang="pt-BR" sz="2200" dirty="0">
                <a:solidFill>
                  <a:schemeClr val="bg1"/>
                </a:solidFill>
              </a:rPr>
              <a:t>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11284717" cy="5457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Funcionamento</a:t>
            </a:r>
            <a:br>
              <a:rPr lang="pt-BR" sz="3000" dirty="0">
                <a:solidFill>
                  <a:schemeClr val="bg1"/>
                </a:solidFill>
              </a:rPr>
            </a:br>
            <a:br>
              <a:rPr lang="pt-BR" sz="3000" dirty="0">
                <a:solidFill>
                  <a:schemeClr val="bg1"/>
                </a:solidFill>
              </a:rPr>
            </a:br>
            <a:r>
              <a:rPr lang="pt-BR" sz="3000" dirty="0">
                <a:solidFill>
                  <a:schemeClr val="bg1"/>
                </a:solidFill>
              </a:rPr>
              <a:t>(foto) e (</a:t>
            </a:r>
            <a:r>
              <a:rPr lang="pt-BR" sz="3000" dirty="0" err="1">
                <a:solidFill>
                  <a:schemeClr val="bg1"/>
                </a:solidFill>
              </a:rPr>
              <a:t>video</a:t>
            </a:r>
            <a:r>
              <a:rPr lang="pt-BR" sz="3000" dirty="0">
                <a:solidFill>
                  <a:schemeClr val="bg1"/>
                </a:solidFill>
              </a:rPr>
              <a:t>)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7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b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400" dirty="0">
                <a:solidFill>
                  <a:schemeClr val="bg1"/>
                </a:solidFill>
              </a:rPr>
              <a:t>levantador magnético vertical</a:t>
            </a:r>
            <a:r>
              <a:rPr lang="pt-BR" sz="2200" dirty="0">
                <a:solidFill>
                  <a:schemeClr val="bg1"/>
                </a:solidFill>
              </a:rPr>
              <a:t>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11284717" cy="5457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Componentes</a:t>
            </a:r>
            <a:br>
              <a:rPr lang="pt-BR" sz="3000" dirty="0">
                <a:solidFill>
                  <a:schemeClr val="bg1"/>
                </a:solidFill>
              </a:rPr>
            </a:br>
            <a:br>
              <a:rPr lang="pt-BR" sz="3000" dirty="0">
                <a:solidFill>
                  <a:schemeClr val="bg1"/>
                </a:solidFill>
              </a:rPr>
            </a:br>
            <a:r>
              <a:rPr lang="pt-BR" sz="3000" dirty="0">
                <a:solidFill>
                  <a:schemeClr val="bg1"/>
                </a:solidFill>
              </a:rPr>
              <a:t>(foto) e (</a:t>
            </a:r>
            <a:r>
              <a:rPr lang="pt-BR" sz="3000" dirty="0" err="1">
                <a:solidFill>
                  <a:schemeClr val="bg1"/>
                </a:solidFill>
              </a:rPr>
              <a:t>video</a:t>
            </a:r>
            <a:r>
              <a:rPr lang="pt-BR" sz="3000" dirty="0">
                <a:solidFill>
                  <a:schemeClr val="bg1"/>
                </a:solidFill>
              </a:rPr>
              <a:t>)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7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94AA00-BEAA-9E0F-B040-EF11564292A7}"/>
              </a:ext>
            </a:extLst>
          </p:cNvPr>
          <p:cNvSpPr/>
          <p:nvPr/>
        </p:nvSpPr>
        <p:spPr>
          <a:xfrm>
            <a:off x="990599" y="397565"/>
            <a:ext cx="10210800" cy="57116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0EFF6CE-AABA-96F0-92D5-C40D47F82B94}"/>
              </a:ext>
            </a:extLst>
          </p:cNvPr>
          <p:cNvSpPr txBox="1">
            <a:spLocks/>
          </p:cNvSpPr>
          <p:nvPr/>
        </p:nvSpPr>
        <p:spPr>
          <a:xfrm>
            <a:off x="1208460" y="0"/>
            <a:ext cx="9775077" cy="6863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pt-BR" sz="5700" b="1" u="sng" dirty="0">
                <a:solidFill>
                  <a:schemeClr val="bg1"/>
                </a:solidFill>
              </a:rPr>
              <a:t>Sumário</a:t>
            </a: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Apresentação do Desafio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Levantamento de Campo </a:t>
            </a:r>
            <a:r>
              <a:rPr lang="pt-BR" sz="1800" dirty="0">
                <a:solidFill>
                  <a:schemeClr val="bg1"/>
                </a:solidFill>
              </a:rPr>
              <a:t>(Visita Técnica)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Proposta A </a:t>
            </a:r>
            <a:r>
              <a:rPr lang="pt-BR" sz="1800" dirty="0">
                <a:solidFill>
                  <a:schemeClr val="bg1"/>
                </a:solidFill>
              </a:rPr>
              <a:t>(Levantador Magnético)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Proposta B </a:t>
            </a:r>
            <a:r>
              <a:rPr lang="pt-BR" sz="1800" dirty="0">
                <a:solidFill>
                  <a:schemeClr val="bg1"/>
                </a:solidFill>
              </a:rPr>
              <a:t>(Levantador Magnético Vertical)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Abertura para comentários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Encerramento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11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B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400" dirty="0">
                <a:solidFill>
                  <a:schemeClr val="bg1"/>
                </a:solidFill>
              </a:rPr>
              <a:t>levantador magnético vertical</a:t>
            </a:r>
            <a:r>
              <a:rPr lang="pt-BR" sz="2200" dirty="0">
                <a:solidFill>
                  <a:schemeClr val="bg1"/>
                </a:solidFill>
              </a:rPr>
              <a:t>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11284717" cy="5457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Manutenção dos sistema e cuidados</a:t>
            </a:r>
            <a:br>
              <a:rPr lang="pt-BR" sz="3000" dirty="0">
                <a:solidFill>
                  <a:schemeClr val="bg1"/>
                </a:solidFill>
              </a:rPr>
            </a:br>
            <a:br>
              <a:rPr lang="pt-BR" sz="3000" dirty="0">
                <a:solidFill>
                  <a:schemeClr val="bg1"/>
                </a:solidFill>
              </a:rPr>
            </a:br>
            <a:r>
              <a:rPr lang="pt-BR" sz="3000" dirty="0">
                <a:solidFill>
                  <a:schemeClr val="bg1"/>
                </a:solidFill>
              </a:rPr>
              <a:t>(foto) e (</a:t>
            </a:r>
            <a:r>
              <a:rPr lang="pt-BR" sz="3000" dirty="0" err="1">
                <a:solidFill>
                  <a:schemeClr val="bg1"/>
                </a:solidFill>
              </a:rPr>
              <a:t>video</a:t>
            </a:r>
            <a:r>
              <a:rPr lang="pt-BR" sz="3000" dirty="0">
                <a:solidFill>
                  <a:schemeClr val="bg1"/>
                </a:solidFill>
              </a:rPr>
              <a:t>)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3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B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400" dirty="0">
                <a:solidFill>
                  <a:schemeClr val="bg1"/>
                </a:solidFill>
              </a:rPr>
              <a:t>levantador magnético vertical</a:t>
            </a:r>
            <a:r>
              <a:rPr lang="pt-BR" sz="2200" dirty="0">
                <a:solidFill>
                  <a:schemeClr val="bg1"/>
                </a:solidFill>
              </a:rPr>
              <a:t>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11284717" cy="5457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Custo estimado</a:t>
            </a:r>
            <a:br>
              <a:rPr lang="pt-BR" sz="3000" dirty="0">
                <a:solidFill>
                  <a:schemeClr val="bg1"/>
                </a:solidFill>
              </a:rPr>
            </a:br>
            <a:br>
              <a:rPr lang="pt-BR" sz="3000" dirty="0">
                <a:solidFill>
                  <a:schemeClr val="bg1"/>
                </a:solidFill>
              </a:rPr>
            </a:br>
            <a:r>
              <a:rPr lang="pt-BR" sz="3000" dirty="0">
                <a:solidFill>
                  <a:schemeClr val="bg1"/>
                </a:solidFill>
              </a:rPr>
              <a:t>(foto) e (</a:t>
            </a:r>
            <a:r>
              <a:rPr lang="pt-BR" sz="3000" dirty="0" err="1">
                <a:solidFill>
                  <a:schemeClr val="bg1"/>
                </a:solidFill>
              </a:rPr>
              <a:t>video</a:t>
            </a:r>
            <a:r>
              <a:rPr lang="pt-BR" sz="3000" dirty="0">
                <a:solidFill>
                  <a:schemeClr val="bg1"/>
                </a:solidFill>
              </a:rPr>
              <a:t>)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27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94AA00-BEAA-9E0F-B040-EF11564292A7}"/>
              </a:ext>
            </a:extLst>
          </p:cNvPr>
          <p:cNvSpPr/>
          <p:nvPr/>
        </p:nvSpPr>
        <p:spPr>
          <a:xfrm>
            <a:off x="990600" y="4635078"/>
            <a:ext cx="10210800" cy="667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9FA3AE3-6BE9-46BB-8250-8E043BD0F433}"/>
              </a:ext>
            </a:extLst>
          </p:cNvPr>
          <p:cNvSpPr txBox="1">
            <a:spLocks/>
          </p:cNvSpPr>
          <p:nvPr/>
        </p:nvSpPr>
        <p:spPr>
          <a:xfrm>
            <a:off x="1208460" y="0"/>
            <a:ext cx="9775077" cy="6863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pt-BR" sz="5700" b="1" u="sng" dirty="0">
                <a:solidFill>
                  <a:schemeClr val="bg1"/>
                </a:solidFill>
              </a:rPr>
              <a:t>Sumário</a:t>
            </a: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Apresentação do Desafio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Levantamento de Campo 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(Visita Técnica)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Proposta A 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(Levantador Magnético)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Proposta B 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(Levantador Magnético Vertical)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Abertura para Comentários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Encerramento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2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Abertura para comentários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91CF95C-7AF3-494B-8898-DDE423D42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991" y="1217900"/>
            <a:ext cx="6440018" cy="5411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8648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94AA00-BEAA-9E0F-B040-EF11564292A7}"/>
              </a:ext>
            </a:extLst>
          </p:cNvPr>
          <p:cNvSpPr/>
          <p:nvPr/>
        </p:nvSpPr>
        <p:spPr>
          <a:xfrm>
            <a:off x="990600" y="5271180"/>
            <a:ext cx="10210800" cy="667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9FA3AE3-6BE9-46BB-8250-8E043BD0F433}"/>
              </a:ext>
            </a:extLst>
          </p:cNvPr>
          <p:cNvSpPr txBox="1">
            <a:spLocks/>
          </p:cNvSpPr>
          <p:nvPr/>
        </p:nvSpPr>
        <p:spPr>
          <a:xfrm>
            <a:off x="1208460" y="0"/>
            <a:ext cx="9775077" cy="6863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pt-BR" sz="5700" b="1" u="sng" dirty="0">
                <a:solidFill>
                  <a:schemeClr val="bg1"/>
                </a:solidFill>
              </a:rPr>
              <a:t>Sumário</a:t>
            </a: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Apresentação do Desafio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Levantamento de Campo 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(Visita Técnica)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Proposta A 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(Levantador Magnético)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Proposta B 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(Levantador Magnético Vertical)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Abertura para Comentários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Encerramento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35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encerramento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EE76E95-F831-6D1F-5B91-9E9077597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0" y="1264347"/>
            <a:ext cx="11284717" cy="43293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O que aprendemos com o desenvolver das soluções;</a:t>
            </a:r>
          </a:p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O que aprendemos com a apresentação;</a:t>
            </a:r>
          </a:p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221193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4000"/>
            <a:lum/>
          </a:blip>
          <a:srcRect/>
          <a:stretch>
            <a:fillRect l="-94000" r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E6FEEB-8DB2-D319-43E6-9E5E2B6A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343" y="5130526"/>
            <a:ext cx="10755313" cy="1342918"/>
          </a:xfrm>
        </p:spPr>
        <p:txBody>
          <a:bodyPr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28275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94AA00-BEAA-9E0F-B040-EF11564292A7}"/>
              </a:ext>
            </a:extLst>
          </p:cNvPr>
          <p:cNvSpPr/>
          <p:nvPr/>
        </p:nvSpPr>
        <p:spPr>
          <a:xfrm>
            <a:off x="990600" y="1973785"/>
            <a:ext cx="10210800" cy="667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307A63C-D188-4BCB-8247-6A8691F2F948}"/>
              </a:ext>
            </a:extLst>
          </p:cNvPr>
          <p:cNvSpPr txBox="1">
            <a:spLocks/>
          </p:cNvSpPr>
          <p:nvPr/>
        </p:nvSpPr>
        <p:spPr>
          <a:xfrm>
            <a:off x="1208460" y="0"/>
            <a:ext cx="9775077" cy="6863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pt-BR" sz="5700" b="1" u="sng" dirty="0">
                <a:solidFill>
                  <a:schemeClr val="bg1"/>
                </a:solidFill>
              </a:rPr>
              <a:t>Sumário</a:t>
            </a: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Apresentação do Desafio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Levantamento de Campo 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(Visita Técnica)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Proposta A 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(Levantador Magnético)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Proposta B 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(Levantador Magnético Vertical)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Abertura para comentários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Encerramento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Apresentação do 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A14A3-2CC0-4AC0-8145-C106AECBF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2" y="1507067"/>
            <a:ext cx="11284717" cy="47558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2100" dirty="0">
                <a:solidFill>
                  <a:schemeClr val="bg1"/>
                </a:solidFill>
              </a:rPr>
              <a:t>Secção traseira do cone de cauda do E2;</a:t>
            </a:r>
          </a:p>
          <a:p>
            <a:pPr>
              <a:lnSpc>
                <a:spcPct val="150000"/>
              </a:lnSpc>
              <a:buClrTx/>
            </a:pPr>
            <a:r>
              <a:rPr lang="pt-BR" sz="2100" dirty="0">
                <a:solidFill>
                  <a:schemeClr val="bg1"/>
                </a:solidFill>
              </a:rPr>
              <a:t>Remoção da secção e movimentação até o gabarito;</a:t>
            </a:r>
          </a:p>
          <a:p>
            <a:pPr>
              <a:lnSpc>
                <a:spcPct val="150000"/>
              </a:lnSpc>
              <a:buClrTx/>
            </a:pPr>
            <a:r>
              <a:rPr lang="pt-BR" sz="2100" dirty="0">
                <a:solidFill>
                  <a:schemeClr val="bg1"/>
                </a:solidFill>
              </a:rPr>
              <a:t>Atualmente feita por funcionários com adaptações no processo com pouca segurança e ergonomia;</a:t>
            </a:r>
          </a:p>
          <a:p>
            <a:pPr>
              <a:lnSpc>
                <a:spcPct val="150000"/>
              </a:lnSpc>
              <a:buClrTx/>
            </a:pPr>
            <a:r>
              <a:rPr lang="pt-BR" sz="2100" dirty="0">
                <a:solidFill>
                  <a:schemeClr val="bg1"/>
                </a:solidFill>
              </a:rPr>
              <a:t>Desafio proposto ao grupo: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1900" dirty="0">
                <a:solidFill>
                  <a:schemeClr val="bg1"/>
                </a:solidFill>
              </a:rPr>
              <a:t>Melhoria do transporte dos perfis aeronáuticos;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1900" dirty="0">
                <a:solidFill>
                  <a:schemeClr val="bg1"/>
                </a:solidFill>
              </a:rPr>
              <a:t>Maior facilidade;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1900" dirty="0">
                <a:solidFill>
                  <a:schemeClr val="bg1"/>
                </a:solidFill>
              </a:rPr>
              <a:t>Melhorar a ergonomia para os operadores.</a:t>
            </a:r>
            <a:endParaRPr lang="en-US" sz="1900" dirty="0">
              <a:solidFill>
                <a:schemeClr val="bg1"/>
              </a:solidFill>
            </a:endParaRPr>
          </a:p>
          <a:p>
            <a:pPr>
              <a:spcAft>
                <a:spcPts val="800"/>
              </a:spcAft>
            </a:pPr>
            <a:endParaRPr lang="pt-BR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9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Apresentação do 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A14A3-2CC0-4AC0-8145-C106AECBF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2" y="1247967"/>
            <a:ext cx="11284717" cy="5014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2100" dirty="0">
                <a:solidFill>
                  <a:schemeClr val="bg1"/>
                </a:solidFill>
              </a:rPr>
              <a:t>Foto 1 e Foto 2</a:t>
            </a:r>
          </a:p>
        </p:txBody>
      </p:sp>
    </p:spTree>
    <p:extLst>
      <p:ext uri="{BB962C8B-B14F-4D97-AF65-F5344CB8AC3E}">
        <p14:creationId xmlns:p14="http://schemas.microsoft.com/office/powerpoint/2010/main" val="234547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Apresentação do 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A14A3-2CC0-4AC0-8145-C106AECBF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2" y="1247967"/>
            <a:ext cx="11284717" cy="5014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2100" dirty="0">
                <a:solidFill>
                  <a:schemeClr val="bg1"/>
                </a:solidFill>
              </a:rPr>
              <a:t>Foto 3 e foto 4</a:t>
            </a:r>
          </a:p>
        </p:txBody>
      </p:sp>
    </p:spTree>
    <p:extLst>
      <p:ext uri="{BB962C8B-B14F-4D97-AF65-F5344CB8AC3E}">
        <p14:creationId xmlns:p14="http://schemas.microsoft.com/office/powerpoint/2010/main" val="357015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94AA00-BEAA-9E0F-B040-EF11564292A7}"/>
              </a:ext>
            </a:extLst>
          </p:cNvPr>
          <p:cNvSpPr/>
          <p:nvPr/>
        </p:nvSpPr>
        <p:spPr>
          <a:xfrm>
            <a:off x="990600" y="2667717"/>
            <a:ext cx="10210800" cy="667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17B9164-CEB5-4A35-AD72-8FD536F7B358}"/>
              </a:ext>
            </a:extLst>
          </p:cNvPr>
          <p:cNvSpPr txBox="1">
            <a:spLocks/>
          </p:cNvSpPr>
          <p:nvPr/>
        </p:nvSpPr>
        <p:spPr>
          <a:xfrm>
            <a:off x="1208460" y="0"/>
            <a:ext cx="9775077" cy="6863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pt-BR" sz="5700" b="1" u="sng" dirty="0">
                <a:solidFill>
                  <a:schemeClr val="bg1"/>
                </a:solidFill>
              </a:rPr>
              <a:t>Sumário</a:t>
            </a: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  <a:p>
            <a:pPr algn="ctr">
              <a:buClrTx/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Apresentação do Desafio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Levantamento de Campo </a:t>
            </a:r>
            <a:r>
              <a:rPr lang="pt-BR" sz="1800" dirty="0">
                <a:solidFill>
                  <a:schemeClr val="bg1"/>
                </a:solidFill>
              </a:rPr>
              <a:t>(Visita Técnica)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Proposta A 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(Levantador Magnético)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Proposta B 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(Levantador Magnético Vertical)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Abertura para comentários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75000"/>
                  </a:schemeClr>
                </a:solidFill>
              </a:rPr>
              <a:t>Encerramento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0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Levantamento de campo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(Visita técnica)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A14A3-2CC0-4AC0-8145-C106AECBF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2" y="1247966"/>
            <a:ext cx="11284717" cy="54991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2100" dirty="0">
                <a:solidFill>
                  <a:schemeClr val="bg1"/>
                </a:solidFill>
              </a:rPr>
              <a:t>No dia 22 de março nós fizemos a primeira visita para levantamento de campo;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1900" dirty="0">
                <a:solidFill>
                  <a:schemeClr val="bg1"/>
                </a:solidFill>
              </a:rPr>
              <a:t>Permitiu o entendimento do desafio e início das propostas;</a:t>
            </a:r>
          </a:p>
          <a:p>
            <a:pPr lvl="1">
              <a:lnSpc>
                <a:spcPct val="150000"/>
              </a:lnSpc>
              <a:buClrTx/>
            </a:pPr>
            <a:endParaRPr lang="pt-BR" sz="1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Tx/>
            </a:pPr>
            <a:r>
              <a:rPr lang="pt-BR" sz="2100" dirty="0">
                <a:solidFill>
                  <a:schemeClr val="bg1"/>
                </a:solidFill>
              </a:rPr>
              <a:t>No dia 03 de maio nós fizemos a segunda visita para levantamento de campo;</a:t>
            </a:r>
          </a:p>
          <a:p>
            <a:pPr lvl="1">
              <a:lnSpc>
                <a:spcPct val="150000"/>
              </a:lnSpc>
              <a:buClrTx/>
            </a:pPr>
            <a:r>
              <a:rPr lang="pt-BR" sz="1700" dirty="0">
                <a:solidFill>
                  <a:schemeClr val="bg1"/>
                </a:solidFill>
              </a:rPr>
              <a:t>Permitiu a melhoria das propostas com supressão de dúvidas.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5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0E3D-974F-41D7-8999-EA9033B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Proposta a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(levantador magnético)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57CCFC-020A-404B-8009-A5F4C103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1" y="1238524"/>
            <a:ext cx="11284717" cy="5457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pt-BR" sz="3000" dirty="0">
                <a:solidFill>
                  <a:schemeClr val="bg1"/>
                </a:solidFill>
              </a:rPr>
              <a:t>Fotos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46907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3A3801DDC61F42B58D0E0132EEC69E" ma:contentTypeVersion="12" ma:contentTypeDescription="Create a new document." ma:contentTypeScope="" ma:versionID="cc9ddc17ff33e268c318e9bf2af46013">
  <xsd:schema xmlns:xsd="http://www.w3.org/2001/XMLSchema" xmlns:xs="http://www.w3.org/2001/XMLSchema" xmlns:p="http://schemas.microsoft.com/office/2006/metadata/properties" xmlns:ns2="76fdda6e-b913-4eca-96ff-93325d63111e" xmlns:ns3="ec5e851c-c814-46c1-aa13-8dfc42532597" targetNamespace="http://schemas.microsoft.com/office/2006/metadata/properties" ma:root="true" ma:fieldsID="5cff2e7964664eb2e23b31d19aa579f6" ns2:_="" ns3:_="">
    <xsd:import namespace="76fdda6e-b913-4eca-96ff-93325d63111e"/>
    <xsd:import namespace="ec5e851c-c814-46c1-aa13-8dfc425325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fdda6e-b913-4eca-96ff-93325d6311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e851c-c814-46c1-aa13-8dfc4253259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b4e864f-e745-4c6a-9f88-c69a23c49656}" ma:internalName="TaxCatchAll" ma:showField="CatchAllData" ma:web="ec5e851c-c814-46c1-aa13-8dfc425325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c5e851c-c814-46c1-aa13-8dfc42532597" xsi:nil="true"/>
    <lcf76f155ced4ddcb4097134ff3c332f xmlns="76fdda6e-b913-4eca-96ff-93325d63111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D8EA807-6D74-443D-BFC7-5B026EAF8F71}"/>
</file>

<file path=customXml/itemProps2.xml><?xml version="1.0" encoding="utf-8"?>
<ds:datastoreItem xmlns:ds="http://schemas.openxmlformats.org/officeDocument/2006/customXml" ds:itemID="{8B4C48B3-CBFB-410F-96D5-0739EF4424CC}"/>
</file>

<file path=customXml/itemProps3.xml><?xml version="1.0" encoding="utf-8"?>
<ds:datastoreItem xmlns:ds="http://schemas.openxmlformats.org/officeDocument/2006/customXml" ds:itemID="{E10D3BD5-DED2-4812-B619-AC193E1F180A}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747</TotalTime>
  <Words>579</Words>
  <Application>Microsoft Office PowerPoint</Application>
  <PresentationFormat>Widescreen</PresentationFormat>
  <Paragraphs>115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Century Gothic</vt:lpstr>
      <vt:lpstr>Wingdings</vt:lpstr>
      <vt:lpstr>Wingdings 3</vt:lpstr>
      <vt:lpstr>Fatia</vt:lpstr>
      <vt:lpstr>projeto integrador Tecnólogo em Manutenção de aeronaves  (Levantador Magnético) (Levantador Magnético Vertical) </vt:lpstr>
      <vt:lpstr>PowerPoint Presentation</vt:lpstr>
      <vt:lpstr>PowerPoint Presentation</vt:lpstr>
      <vt:lpstr>Apresentação do desafio</vt:lpstr>
      <vt:lpstr>Apresentação do desafio</vt:lpstr>
      <vt:lpstr>Apresentação do desafio</vt:lpstr>
      <vt:lpstr>PowerPoint Presentation</vt:lpstr>
      <vt:lpstr>Levantamento de campo (Visita técnica)</vt:lpstr>
      <vt:lpstr>Proposta a  (levantador magnético)</vt:lpstr>
      <vt:lpstr>PowerPoint Presentation</vt:lpstr>
      <vt:lpstr>Proposta a  (levantador magnético)</vt:lpstr>
      <vt:lpstr>Proposta a  (levantador magnético)</vt:lpstr>
      <vt:lpstr>Proposta a  (levantador magnético)</vt:lpstr>
      <vt:lpstr>Proposta a  (levantador magnético)</vt:lpstr>
      <vt:lpstr>Proposta a  (levantador magnético)</vt:lpstr>
      <vt:lpstr>PowerPoint Presentation</vt:lpstr>
      <vt:lpstr>Proposta b (levantador magnético vertical)</vt:lpstr>
      <vt:lpstr>Proposta B  (levantador magnético vertical)</vt:lpstr>
      <vt:lpstr>Proposta b  (levantador magnético vertical)</vt:lpstr>
      <vt:lpstr>Proposta B  (levantador magnético vertical)</vt:lpstr>
      <vt:lpstr>Proposta B  (levantador magnético vertical)</vt:lpstr>
      <vt:lpstr>PowerPoint Presentation</vt:lpstr>
      <vt:lpstr>Abertura para comentários</vt:lpstr>
      <vt:lpstr>PowerPoint Presentation</vt:lpstr>
      <vt:lpstr>encerramento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UNIDADES DE SECAGEM</dc:title>
  <dc:creator>Fatec</dc:creator>
  <cp:lastModifiedBy>DIEGO FREIRE DE ALMEIDA</cp:lastModifiedBy>
  <cp:revision>44</cp:revision>
  <dcterms:created xsi:type="dcterms:W3CDTF">2023-03-17T00:08:00Z</dcterms:created>
  <dcterms:modified xsi:type="dcterms:W3CDTF">2023-05-24T23:33:21Z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0459ad-4eb7-43ee-b2e0-a4f39d08f16c_Enabled">
    <vt:lpwstr>true</vt:lpwstr>
  </property>
  <property fmtid="{D5CDD505-2E9C-101B-9397-08002B2CF9AE}" pid="3" name="MSIP_Label_ad0459ad-4eb7-43ee-b2e0-a4f39d08f16c_SetDate">
    <vt:lpwstr>2023-05-09T22:15:46Z</vt:lpwstr>
  </property>
  <property fmtid="{D5CDD505-2E9C-101B-9397-08002B2CF9AE}" pid="4" name="MSIP_Label_ad0459ad-4eb7-43ee-b2e0-a4f39d08f16c_Method">
    <vt:lpwstr>Standard</vt:lpwstr>
  </property>
  <property fmtid="{D5CDD505-2E9C-101B-9397-08002B2CF9AE}" pid="5" name="MSIP_Label_ad0459ad-4eb7-43ee-b2e0-a4f39d08f16c_Name">
    <vt:lpwstr>Private</vt:lpwstr>
  </property>
  <property fmtid="{D5CDD505-2E9C-101B-9397-08002B2CF9AE}" pid="6" name="MSIP_Label_ad0459ad-4eb7-43ee-b2e0-a4f39d08f16c_SiteId">
    <vt:lpwstr>1b5ba8a2-315d-45ce-959a-42b748c01de7</vt:lpwstr>
  </property>
  <property fmtid="{D5CDD505-2E9C-101B-9397-08002B2CF9AE}" pid="7" name="MSIP_Label_ad0459ad-4eb7-43ee-b2e0-a4f39d08f16c_ActionId">
    <vt:lpwstr>86518a9f-068b-455d-8aec-d86a36f13a36</vt:lpwstr>
  </property>
  <property fmtid="{D5CDD505-2E9C-101B-9397-08002B2CF9AE}" pid="8" name="MSIP_Label_ad0459ad-4eb7-43ee-b2e0-a4f39d08f16c_ContentBits">
    <vt:lpwstr>0</vt:lpwstr>
  </property>
  <property fmtid="{D5CDD505-2E9C-101B-9397-08002B2CF9AE}" pid="9" name="ContentTypeId">
    <vt:lpwstr>0x010100513A3801DDC61F42B58D0E0132EEC69E</vt:lpwstr>
  </property>
</Properties>
</file>