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7" autoAdjust="0"/>
    <p:restoredTop sz="94660"/>
  </p:normalViewPr>
  <p:slideViewPr>
    <p:cSldViewPr snapToGrid="0">
      <p:cViewPr varScale="1">
        <p:scale>
          <a:sx n="37" d="100"/>
          <a:sy n="37" d="100"/>
        </p:scale>
        <p:origin x="6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C4AC-56B6-4FBD-A323-0635703666B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5717-6C7C-4189-B689-10764C61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4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C4AC-56B6-4FBD-A323-0635703666B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5717-6C7C-4189-B689-10764C61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C4AC-56B6-4FBD-A323-0635703666B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5717-6C7C-4189-B689-10764C61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66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C4AC-56B6-4FBD-A323-0635703666B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5717-6C7C-4189-B689-10764C6146E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2892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C4AC-56B6-4FBD-A323-0635703666B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5717-6C7C-4189-B689-10764C61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16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C4AC-56B6-4FBD-A323-0635703666B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5717-6C7C-4189-B689-10764C61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04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C4AC-56B6-4FBD-A323-0635703666B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5717-6C7C-4189-B689-10764C61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22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C4AC-56B6-4FBD-A323-0635703666B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5717-6C7C-4189-B689-10764C61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42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C4AC-56B6-4FBD-A323-0635703666B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5717-6C7C-4189-B689-10764C61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0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C4AC-56B6-4FBD-A323-0635703666B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5717-6C7C-4189-B689-10764C61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4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C4AC-56B6-4FBD-A323-0635703666B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5717-6C7C-4189-B689-10764C61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0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C4AC-56B6-4FBD-A323-0635703666B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5717-6C7C-4189-B689-10764C61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3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C4AC-56B6-4FBD-A323-0635703666B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5717-6C7C-4189-B689-10764C61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4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C4AC-56B6-4FBD-A323-0635703666B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5717-6C7C-4189-B689-10764C61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3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C4AC-56B6-4FBD-A323-0635703666B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5717-6C7C-4189-B689-10764C61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1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C4AC-56B6-4FBD-A323-0635703666B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5717-6C7C-4189-B689-10764C61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5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C4AC-56B6-4FBD-A323-0635703666B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5717-6C7C-4189-B689-10764C61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4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9BC4AC-56B6-4FBD-A323-0635703666B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35717-6C7C-4189-B689-10764C614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91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b="1" u="sng" dirty="0"/>
              <a:t>Penetration Testing </a:t>
            </a:r>
            <a:r>
              <a:rPr lang="en-US" sz="4000" b="1" u="sng" dirty="0" smtClean="0"/>
              <a:t>Report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u="sng" dirty="0" smtClean="0"/>
              <a:t>Date</a:t>
            </a:r>
            <a:r>
              <a:rPr lang="en-US" sz="3600" dirty="0"/>
              <a:t>: </a:t>
            </a:r>
            <a:r>
              <a:rPr lang="en-US" sz="3600" dirty="0" smtClean="0"/>
              <a:t>9/3/2024</a:t>
            </a:r>
            <a:br>
              <a:rPr lang="en-US" sz="3600" dirty="0" smtClean="0"/>
            </a:br>
            <a:r>
              <a:rPr lang="en-US" sz="3600" b="1" u="sng" dirty="0" smtClean="0"/>
              <a:t>Presenter</a:t>
            </a:r>
            <a:r>
              <a:rPr lang="en-US" sz="3600" b="1" dirty="0" smtClean="0"/>
              <a:t> </a:t>
            </a:r>
            <a:r>
              <a:rPr lang="en-US" sz="3600" dirty="0" smtClean="0"/>
              <a:t>: Zaryab Ahmed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4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Executive Summary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6111" y="1698374"/>
            <a:ext cx="1052403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Assess the security of [Parrot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OS (My Own System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Identified critical vulnerabilities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Remediation actions for improved security </a:t>
            </a:r>
          </a:p>
        </p:txBody>
      </p:sp>
    </p:spTree>
    <p:extLst>
      <p:ext uri="{BB962C8B-B14F-4D97-AF65-F5344CB8AC3E}">
        <p14:creationId xmlns:p14="http://schemas.microsoft.com/office/powerpoint/2010/main" val="320679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Introduction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6111" y="1643278"/>
            <a:ext cx="7251729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 of Testing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Uncover vulnerabilities in [Parrot</a:t>
            </a:r>
            <a:r>
              <a:rPr kumimoji="0" lang="en-US" alt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potential impact and risks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Scope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Systems/Applications Tested: [List]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Period: [2/9/204] to [3/9/2024]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068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Testing Methodology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6111" y="1345735"/>
            <a:ext cx="3360792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Phases of Testing</a:t>
            </a:r>
            <a:endParaRPr kumimoji="0" lang="en-US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Reconnaissance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Scanning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Exploitation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Post-Exploitation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</a:t>
            </a:r>
            <a:endParaRPr kumimoji="0" lang="en-US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Metasploit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Nmap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Nessus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5364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Identified Vulnerabilities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6111" y="1318022"/>
            <a:ext cx="8936101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Vulnerability 1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b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SafeNet</a:t>
            </a: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SoftRemote</a:t>
            </a: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IKE Service Buffer Overflow</a:t>
            </a:r>
            <a:b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Remote code execution due to buffer overflow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SYSTEM privileges, full system compromise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Exploit Status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Attempted but failed due to payload issues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Vulnerability 2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b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phpMyAdmin</a:t>
            </a: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Authenticated Remote Code Execution</a:t>
            </a:r>
            <a:b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Authenticated remote code execution vulnerability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Remote code execution on target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Exploit Status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Successfully exploited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624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Remediation Recommendations</a:t>
            </a:r>
            <a:r>
              <a:rPr lang="en-US" b="1" dirty="0"/>
              <a:t/>
            </a:r>
            <a:br>
              <a:rPr lang="en-US" b="1" dirty="0"/>
            </a:br>
            <a:endParaRPr lang="en-US" b="1" u="sng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6111" y="1152983"/>
            <a:ext cx="10161756" cy="597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Recommendations</a:t>
            </a:r>
            <a:br>
              <a:rPr kumimoji="0" lang="en-US" altLang="en-US" sz="2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Patch Management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Update software and applications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 multi-factor authentication (MFA)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Segmentation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firewalls and segment networks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 Recommendations</a:t>
            </a:r>
            <a:endParaRPr kumimoji="0" lang="en-US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SafeNet</a:t>
            </a:r>
            <a:r>
              <a:rPr kumimoji="0" lang="en-US" altLang="en-US" sz="2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SoftRemote</a:t>
            </a:r>
            <a:r>
              <a:rPr kumimoji="0" lang="en-US" altLang="en-US" sz="2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IKE Service</a:t>
            </a:r>
            <a:endParaRPr kumimoji="0" lang="en-US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security patches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Disable if not needed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phpMyAdmin</a:t>
            </a:r>
            <a:endParaRPr kumimoji="0" lang="en-US" altLang="en-US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to the latest version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credentials and review access controls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06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Conclusion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6111" y="1681122"/>
            <a:ext cx="1108027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 of Findings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Critical vulnerabilities identified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Remediation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Mitigate risks and strengthen 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Steps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 remediation and conduct follow-up testing </a:t>
            </a:r>
          </a:p>
        </p:txBody>
      </p:sp>
    </p:spTree>
    <p:extLst>
      <p:ext uri="{BB962C8B-B14F-4D97-AF65-F5344CB8AC3E}">
        <p14:creationId xmlns:p14="http://schemas.microsoft.com/office/powerpoint/2010/main" val="315380226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708" y="2385035"/>
            <a:ext cx="9404723" cy="1400530"/>
          </a:xfrm>
        </p:spPr>
        <p:txBody>
          <a:bodyPr/>
          <a:lstStyle/>
          <a:p>
            <a:pPr algn="ctr"/>
            <a:r>
              <a:rPr lang="en-US" sz="7200" b="1" i="1" u="sng" dirty="0" smtClean="0"/>
              <a:t>THE END !</a:t>
            </a:r>
            <a:endParaRPr lang="en-US" sz="7200" b="1" i="1" u="sng" dirty="0"/>
          </a:p>
        </p:txBody>
      </p:sp>
    </p:spTree>
    <p:extLst>
      <p:ext uri="{BB962C8B-B14F-4D97-AF65-F5344CB8AC3E}">
        <p14:creationId xmlns:p14="http://schemas.microsoft.com/office/powerpoint/2010/main" val="3656377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118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Penetration Testing Report Date: 9/3/2024 Presenter : Zaryab Ahmed </vt:lpstr>
      <vt:lpstr>Executive Summary</vt:lpstr>
      <vt:lpstr>Introduction</vt:lpstr>
      <vt:lpstr>Testing Methodology </vt:lpstr>
      <vt:lpstr>Identified Vulnerabilities</vt:lpstr>
      <vt:lpstr>Remediation Recommendations </vt:lpstr>
      <vt:lpstr>Conclusion</vt:lpstr>
      <vt:lpstr>THE END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Penetration Testing Report Date: 9/3/2024 Presenter : Zaryab Ahmed </dc:title>
  <dc:creator>Microsoft account</dc:creator>
  <cp:lastModifiedBy>Microsoft account</cp:lastModifiedBy>
  <cp:revision>5</cp:revision>
  <dcterms:created xsi:type="dcterms:W3CDTF">2024-09-03T10:50:27Z</dcterms:created>
  <dcterms:modified xsi:type="dcterms:W3CDTF">2024-09-03T11:03:19Z</dcterms:modified>
</cp:coreProperties>
</file>