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64" r:id="rId6"/>
    <p:sldId id="275" r:id="rId7"/>
    <p:sldId id="261" r:id="rId8"/>
    <p:sldId id="262" r:id="rId9"/>
    <p:sldId id="263" r:id="rId10"/>
    <p:sldId id="272" r:id="rId11"/>
    <p:sldId id="273" r:id="rId12"/>
    <p:sldId id="259" r:id="rId13"/>
    <p:sldId id="260" r:id="rId14"/>
    <p:sldId id="270" r:id="rId15"/>
    <p:sldId id="274" r:id="rId16"/>
    <p:sldId id="271"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A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30E82-4D05-403B-993D-2B285BAA90B4}" v="43" dt="2022-05-03T09:47:18.906"/>
    <p1510:client id="{247045D0-02CA-44E3-8E6B-12760D214A17}" v="128" dt="2022-05-02T12:33:53.261"/>
    <p1510:client id="{257D8596-08AC-47B2-9546-AF31AB053935}" v="39" dt="2022-05-03T09:26:53.115"/>
    <p1510:client id="{2815744A-6495-4697-AB61-3BE23E93900B}" v="360" dt="2022-05-02T10:47:42.858"/>
    <p1510:client id="{5FD4E00D-7B2A-4799-BC9D-5932377E782B}" v="478" dt="2022-05-03T06:34:14.217"/>
    <p1510:client id="{7D531A27-3B3C-48F3-99F7-E6E7D7F8F3BC}" v="195" dt="2022-05-02T12:08:08.514"/>
    <p1510:client id="{890C56F4-FC82-4239-912B-70EFAB62768A}" v="18" dt="2022-05-03T07:06:57.099"/>
    <p1510:client id="{8976D679-E6DB-4BE3-AEE6-B64118F33B68}" v="457" dt="2022-05-03T09:22:41.115"/>
    <p1510:client id="{C1B03872-0C73-4DAF-9D0B-DE92268A24AB}" v="18" dt="2022-05-03T09:36:41.950"/>
    <p1510:client id="{EB747623-CDD5-4705-9F31-9217C37D636A}" v="4" dt="2022-05-02T10:48:41.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FD4E00D-7B2A-4799-BC9D-5932377E782B}"/>
    <pc:docChg chg="modSld">
      <pc:chgData name="" userId="" providerId="" clId="Web-{5FD4E00D-7B2A-4799-BC9D-5932377E782B}" dt="2022-05-03T03:34:27.216" v="0" actId="20577"/>
      <pc:docMkLst>
        <pc:docMk/>
      </pc:docMkLst>
      <pc:sldChg chg="modSp">
        <pc:chgData name="" userId="" providerId="" clId="Web-{5FD4E00D-7B2A-4799-BC9D-5932377E782B}" dt="2022-05-03T03:34:27.216" v="0" actId="20577"/>
        <pc:sldMkLst>
          <pc:docMk/>
          <pc:sldMk cId="3622625124" sldId="256"/>
        </pc:sldMkLst>
        <pc:spChg chg="mod">
          <ac:chgData name="" userId="" providerId="" clId="Web-{5FD4E00D-7B2A-4799-BC9D-5932377E782B}" dt="2022-05-03T03:34:27.216" v="0" actId="20577"/>
          <ac:spMkLst>
            <pc:docMk/>
            <pc:sldMk cId="3622625124" sldId="256"/>
            <ac:spMk id="3" creationId="{00000000-0000-0000-0000-000000000000}"/>
          </ac:spMkLst>
        </pc:spChg>
      </pc:sldChg>
    </pc:docChg>
  </pc:docChgLst>
  <pc:docChgLst>
    <pc:chgData name="Neha Kumari" userId="b1a2a82ca42dbb2c" providerId="Windows Live" clId="Web-{5FD4E00D-7B2A-4799-BC9D-5932377E782B}"/>
    <pc:docChg chg="addSld delSld modSld sldOrd">
      <pc:chgData name="Neha Kumari" userId="b1a2a82ca42dbb2c" providerId="Windows Live" clId="Web-{5FD4E00D-7B2A-4799-BC9D-5932377E782B}" dt="2022-05-03T06:34:14.217" v="415" actId="20577"/>
      <pc:docMkLst>
        <pc:docMk/>
      </pc:docMkLst>
      <pc:sldChg chg="modSp">
        <pc:chgData name="Neha Kumari" userId="b1a2a82ca42dbb2c" providerId="Windows Live" clId="Web-{5FD4E00D-7B2A-4799-BC9D-5932377E782B}" dt="2022-05-03T03:54:01.659" v="105" actId="20577"/>
        <pc:sldMkLst>
          <pc:docMk/>
          <pc:sldMk cId="3622625124" sldId="256"/>
        </pc:sldMkLst>
        <pc:spChg chg="mod">
          <ac:chgData name="Neha Kumari" userId="b1a2a82ca42dbb2c" providerId="Windows Live" clId="Web-{5FD4E00D-7B2A-4799-BC9D-5932377E782B}" dt="2022-05-03T03:34:30.356" v="0" actId="20577"/>
          <ac:spMkLst>
            <pc:docMk/>
            <pc:sldMk cId="3622625124" sldId="256"/>
            <ac:spMk id="3" creationId="{00000000-0000-0000-0000-000000000000}"/>
          </ac:spMkLst>
        </pc:spChg>
        <pc:spChg chg="mod">
          <ac:chgData name="Neha Kumari" userId="b1a2a82ca42dbb2c" providerId="Windows Live" clId="Web-{5FD4E00D-7B2A-4799-BC9D-5932377E782B}" dt="2022-05-03T03:54:01.659" v="105" actId="20577"/>
          <ac:spMkLst>
            <pc:docMk/>
            <pc:sldMk cId="3622625124" sldId="256"/>
            <ac:spMk id="4" creationId="{ADE222C8-2530-B270-DA51-F6D3C1A0D11F}"/>
          </ac:spMkLst>
        </pc:spChg>
      </pc:sldChg>
      <pc:sldChg chg="modSp ord">
        <pc:chgData name="Neha Kumari" userId="b1a2a82ca42dbb2c" providerId="Windows Live" clId="Web-{5FD4E00D-7B2A-4799-BC9D-5932377E782B}" dt="2022-05-03T04:09:04.460" v="155" actId="20577"/>
        <pc:sldMkLst>
          <pc:docMk/>
          <pc:sldMk cId="3933454711" sldId="259"/>
        </pc:sldMkLst>
        <pc:spChg chg="mod">
          <ac:chgData name="Neha Kumari" userId="b1a2a82ca42dbb2c" providerId="Windows Live" clId="Web-{5FD4E00D-7B2A-4799-BC9D-5932377E782B}" dt="2022-05-03T04:09:04.460" v="155" actId="20577"/>
          <ac:spMkLst>
            <pc:docMk/>
            <pc:sldMk cId="3933454711" sldId="259"/>
            <ac:spMk id="2" creationId="{60CBE0B4-FBCB-6121-F37A-DEDA45648F2F}"/>
          </ac:spMkLst>
        </pc:spChg>
      </pc:sldChg>
      <pc:sldChg chg="modSp ord">
        <pc:chgData name="Neha Kumari" userId="b1a2a82ca42dbb2c" providerId="Windows Live" clId="Web-{5FD4E00D-7B2A-4799-BC9D-5932377E782B}" dt="2022-05-03T04:09:19.914" v="157" actId="14100"/>
        <pc:sldMkLst>
          <pc:docMk/>
          <pc:sldMk cId="38717509" sldId="260"/>
        </pc:sldMkLst>
        <pc:spChg chg="mod">
          <ac:chgData name="Neha Kumari" userId="b1a2a82ca42dbb2c" providerId="Windows Live" clId="Web-{5FD4E00D-7B2A-4799-BC9D-5932377E782B}" dt="2022-05-03T04:09:19.914" v="157" actId="14100"/>
          <ac:spMkLst>
            <pc:docMk/>
            <pc:sldMk cId="38717509" sldId="260"/>
            <ac:spMk id="2" creationId="{641A5247-F1C5-B1F9-BF4F-F91C90D3AD0E}"/>
          </ac:spMkLst>
        </pc:spChg>
        <pc:spChg chg="mod">
          <ac:chgData name="Neha Kumari" userId="b1a2a82ca42dbb2c" providerId="Windows Live" clId="Web-{5FD4E00D-7B2A-4799-BC9D-5932377E782B}" dt="2022-05-03T04:07:19.116" v="128" actId="20577"/>
          <ac:spMkLst>
            <pc:docMk/>
            <pc:sldMk cId="38717509" sldId="260"/>
            <ac:spMk id="3" creationId="{DCE7CC4B-0DB2-095A-7090-629D1258EAD5}"/>
          </ac:spMkLst>
        </pc:spChg>
      </pc:sldChg>
      <pc:sldChg chg="modSp">
        <pc:chgData name="Neha Kumari" userId="b1a2a82ca42dbb2c" providerId="Windows Live" clId="Web-{5FD4E00D-7B2A-4799-BC9D-5932377E782B}" dt="2022-05-03T04:08:33.148" v="152" actId="20577"/>
        <pc:sldMkLst>
          <pc:docMk/>
          <pc:sldMk cId="1152011735" sldId="261"/>
        </pc:sldMkLst>
        <pc:spChg chg="mod">
          <ac:chgData name="Neha Kumari" userId="b1a2a82ca42dbb2c" providerId="Windows Live" clId="Web-{5FD4E00D-7B2A-4799-BC9D-5932377E782B}" dt="2022-05-03T04:08:24.023" v="150" actId="20577"/>
          <ac:spMkLst>
            <pc:docMk/>
            <pc:sldMk cId="1152011735" sldId="261"/>
            <ac:spMk id="2" creationId="{6D3D1372-8951-C6F2-8CB7-E4DC0D534E3B}"/>
          </ac:spMkLst>
        </pc:spChg>
        <pc:spChg chg="mod">
          <ac:chgData name="Neha Kumari" userId="b1a2a82ca42dbb2c" providerId="Windows Live" clId="Web-{5FD4E00D-7B2A-4799-BC9D-5932377E782B}" dt="2022-05-03T04:08:33.148" v="152" actId="20577"/>
          <ac:spMkLst>
            <pc:docMk/>
            <pc:sldMk cId="1152011735" sldId="261"/>
            <ac:spMk id="3" creationId="{9F81C830-F272-D237-A6DA-964963EF5BD6}"/>
          </ac:spMkLst>
        </pc:spChg>
      </pc:sldChg>
      <pc:sldChg chg="modSp">
        <pc:chgData name="Neha Kumari" userId="b1a2a82ca42dbb2c" providerId="Windows Live" clId="Web-{5FD4E00D-7B2A-4799-BC9D-5932377E782B}" dt="2022-05-03T04:08:45.632" v="153" actId="20577"/>
        <pc:sldMkLst>
          <pc:docMk/>
          <pc:sldMk cId="3744796364" sldId="262"/>
        </pc:sldMkLst>
        <pc:spChg chg="mod">
          <ac:chgData name="Neha Kumari" userId="b1a2a82ca42dbb2c" providerId="Windows Live" clId="Web-{5FD4E00D-7B2A-4799-BC9D-5932377E782B}" dt="2022-05-03T04:08:45.632" v="153" actId="20577"/>
          <ac:spMkLst>
            <pc:docMk/>
            <pc:sldMk cId="3744796364" sldId="262"/>
            <ac:spMk id="2" creationId="{E6961F81-5C63-5374-2E59-B5FCB585AFD3}"/>
          </ac:spMkLst>
        </pc:spChg>
      </pc:sldChg>
      <pc:sldChg chg="modSp">
        <pc:chgData name="Neha Kumari" userId="b1a2a82ca42dbb2c" providerId="Windows Live" clId="Web-{5FD4E00D-7B2A-4799-BC9D-5932377E782B}" dt="2022-05-03T04:08:53.538" v="154" actId="20577"/>
        <pc:sldMkLst>
          <pc:docMk/>
          <pc:sldMk cId="1956162306" sldId="263"/>
        </pc:sldMkLst>
        <pc:spChg chg="mod">
          <ac:chgData name="Neha Kumari" userId="b1a2a82ca42dbb2c" providerId="Windows Live" clId="Web-{5FD4E00D-7B2A-4799-BC9D-5932377E782B}" dt="2022-05-03T04:08:53.538" v="154" actId="20577"/>
          <ac:spMkLst>
            <pc:docMk/>
            <pc:sldMk cId="1956162306" sldId="263"/>
            <ac:spMk id="2" creationId="{B69B56DD-64EA-1E62-B9A2-22193B8F45C8}"/>
          </ac:spMkLst>
        </pc:spChg>
      </pc:sldChg>
      <pc:sldChg chg="modSp ord">
        <pc:chgData name="Neha Kumari" userId="b1a2a82ca42dbb2c" providerId="Windows Live" clId="Web-{5FD4E00D-7B2A-4799-BC9D-5932377E782B}" dt="2022-05-03T04:08:00.538" v="141" actId="20577"/>
        <pc:sldMkLst>
          <pc:docMk/>
          <pc:sldMk cId="2083238063" sldId="264"/>
        </pc:sldMkLst>
        <pc:spChg chg="mod">
          <ac:chgData name="Neha Kumari" userId="b1a2a82ca42dbb2c" providerId="Windows Live" clId="Web-{5FD4E00D-7B2A-4799-BC9D-5932377E782B}" dt="2022-05-03T04:08:00.538" v="141" actId="20577"/>
          <ac:spMkLst>
            <pc:docMk/>
            <pc:sldMk cId="2083238063" sldId="264"/>
            <ac:spMk id="2" creationId="{7FE5B9C5-3709-8B77-22D1-37ABC1AD65F7}"/>
          </ac:spMkLst>
        </pc:spChg>
        <pc:spChg chg="mod">
          <ac:chgData name="Neha Kumari" userId="b1a2a82ca42dbb2c" providerId="Windows Live" clId="Web-{5FD4E00D-7B2A-4799-BC9D-5932377E782B}" dt="2022-05-03T03:50:39.845" v="93" actId="14100"/>
          <ac:spMkLst>
            <pc:docMk/>
            <pc:sldMk cId="2083238063" sldId="264"/>
            <ac:spMk id="3" creationId="{1EF6E5F8-0D91-909B-AF88-828DC88EC99A}"/>
          </ac:spMkLst>
        </pc:spChg>
        <pc:spChg chg="mod">
          <ac:chgData name="Neha Kumari" userId="b1a2a82ca42dbb2c" providerId="Windows Live" clId="Web-{5FD4E00D-7B2A-4799-BC9D-5932377E782B}" dt="2022-05-03T03:50:39.845" v="93" actId="14100"/>
          <ac:spMkLst>
            <pc:docMk/>
            <pc:sldMk cId="2083238063" sldId="264"/>
            <ac:spMk id="4" creationId="{37DFD26B-FCC7-DBFA-2ACB-908FB34B712F}"/>
          </ac:spMkLst>
        </pc:spChg>
      </pc:sldChg>
      <pc:sldChg chg="modSp ord">
        <pc:chgData name="Neha Kumari" userId="b1a2a82ca42dbb2c" providerId="Windows Live" clId="Web-{5FD4E00D-7B2A-4799-BC9D-5932377E782B}" dt="2022-05-03T06:33:52.154" v="407" actId="20577"/>
        <pc:sldMkLst>
          <pc:docMk/>
          <pc:sldMk cId="715656757" sldId="266"/>
        </pc:sldMkLst>
        <pc:spChg chg="mod">
          <ac:chgData name="Neha Kumari" userId="b1a2a82ca42dbb2c" providerId="Windows Live" clId="Web-{5FD4E00D-7B2A-4799-BC9D-5932377E782B}" dt="2022-05-03T04:08:16.398" v="149" actId="20577"/>
          <ac:spMkLst>
            <pc:docMk/>
            <pc:sldMk cId="715656757" sldId="266"/>
            <ac:spMk id="2" creationId="{8F8D4790-06EE-D7CA-B3CD-A4FD435A91AA}"/>
          </ac:spMkLst>
        </pc:spChg>
        <pc:spChg chg="mod">
          <ac:chgData name="Neha Kumari" userId="b1a2a82ca42dbb2c" providerId="Windows Live" clId="Web-{5FD4E00D-7B2A-4799-BC9D-5932377E782B}" dt="2022-05-03T06:33:52.154" v="407" actId="20577"/>
          <ac:spMkLst>
            <pc:docMk/>
            <pc:sldMk cId="715656757" sldId="266"/>
            <ac:spMk id="3" creationId="{BA6192BE-AA97-6169-7F2E-4ACE1F46522F}"/>
          </ac:spMkLst>
        </pc:spChg>
      </pc:sldChg>
      <pc:sldChg chg="modSp ord">
        <pc:chgData name="Neha Kumari" userId="b1a2a82ca42dbb2c" providerId="Windows Live" clId="Web-{5FD4E00D-7B2A-4799-BC9D-5932377E782B}" dt="2022-05-03T06:34:14.217" v="415" actId="20577"/>
        <pc:sldMkLst>
          <pc:docMk/>
          <pc:sldMk cId="2700042944" sldId="267"/>
        </pc:sldMkLst>
        <pc:spChg chg="mod">
          <ac:chgData name="Neha Kumari" userId="b1a2a82ca42dbb2c" providerId="Windows Live" clId="Web-{5FD4E00D-7B2A-4799-BC9D-5932377E782B}" dt="2022-05-03T06:34:14.217" v="415" actId="20577"/>
          <ac:spMkLst>
            <pc:docMk/>
            <pc:sldMk cId="2700042944" sldId="267"/>
            <ac:spMk id="2" creationId="{07320CB6-9456-5801-077C-B83A35FF4AD2}"/>
          </ac:spMkLst>
        </pc:spChg>
      </pc:sldChg>
      <pc:sldChg chg="addSp delSp modSp new del mod ord modShow">
        <pc:chgData name="Neha Kumari" userId="b1a2a82ca42dbb2c" providerId="Windows Live" clId="Web-{5FD4E00D-7B2A-4799-BC9D-5932377E782B}" dt="2022-05-03T06:16:13.713" v="223"/>
        <pc:sldMkLst>
          <pc:docMk/>
          <pc:sldMk cId="4173936775" sldId="268"/>
        </pc:sldMkLst>
        <pc:spChg chg="del mod">
          <ac:chgData name="Neha Kumari" userId="b1a2a82ca42dbb2c" providerId="Windows Live" clId="Web-{5FD4E00D-7B2A-4799-BC9D-5932377E782B}" dt="2022-05-03T06:00:35.302" v="200"/>
          <ac:spMkLst>
            <pc:docMk/>
            <pc:sldMk cId="4173936775" sldId="268"/>
            <ac:spMk id="2" creationId="{F19C64B4-7484-EADC-8AA1-3FF503E0C631}"/>
          </ac:spMkLst>
        </pc:spChg>
        <pc:spChg chg="del">
          <ac:chgData name="Neha Kumari" userId="b1a2a82ca42dbb2c" providerId="Windows Live" clId="Web-{5FD4E00D-7B2A-4799-BC9D-5932377E782B}" dt="2022-05-03T06:13:03.544" v="204"/>
          <ac:spMkLst>
            <pc:docMk/>
            <pc:sldMk cId="4173936775" sldId="268"/>
            <ac:spMk id="3" creationId="{3CB8E762-AC07-9418-455E-7CC992A2792F}"/>
          </ac:spMkLst>
        </pc:spChg>
        <pc:spChg chg="mod">
          <ac:chgData name="Neha Kumari" userId="b1a2a82ca42dbb2c" providerId="Windows Live" clId="Web-{5FD4E00D-7B2A-4799-BC9D-5932377E782B}" dt="2022-05-03T06:16:08.104" v="222" actId="20577"/>
          <ac:spMkLst>
            <pc:docMk/>
            <pc:sldMk cId="4173936775" sldId="268"/>
            <ac:spMk id="4" creationId="{38862E69-2172-E73F-58DC-8FF1EFD00B54}"/>
          </ac:spMkLst>
        </pc:spChg>
        <pc:spChg chg="add del mod">
          <ac:chgData name="Neha Kumari" userId="b1a2a82ca42dbb2c" providerId="Windows Live" clId="Web-{5FD4E00D-7B2A-4799-BC9D-5932377E782B}" dt="2022-05-03T06:15:11.573" v="213"/>
          <ac:spMkLst>
            <pc:docMk/>
            <pc:sldMk cId="4173936775" sldId="268"/>
            <ac:spMk id="7" creationId="{1D4907DC-1473-A9D9-8D3F-D735F69CE832}"/>
          </ac:spMkLst>
        </pc:spChg>
        <pc:spChg chg="add mod">
          <ac:chgData name="Neha Kumari" userId="b1a2a82ca42dbb2c" providerId="Windows Live" clId="Web-{5FD4E00D-7B2A-4799-BC9D-5932377E782B}" dt="2022-05-03T06:15:51.886" v="221"/>
          <ac:spMkLst>
            <pc:docMk/>
            <pc:sldMk cId="4173936775" sldId="268"/>
            <ac:spMk id="10" creationId="{714F69AD-A95E-8DF5-4552-39F9E80A8B74}"/>
          </ac:spMkLst>
        </pc:spChg>
        <pc:picChg chg="add del mod ord modCrop">
          <ac:chgData name="Neha Kumari" userId="b1a2a82ca42dbb2c" providerId="Windows Live" clId="Web-{5FD4E00D-7B2A-4799-BC9D-5932377E782B}" dt="2022-05-03T06:14:02.277" v="212"/>
          <ac:picMkLst>
            <pc:docMk/>
            <pc:sldMk cId="4173936775" sldId="268"/>
            <ac:picMk id="5" creationId="{10C54E54-15F8-A97D-1FA8-A8D8F8E6B955}"/>
          </ac:picMkLst>
        </pc:picChg>
        <pc:picChg chg="add del mod ord">
          <ac:chgData name="Neha Kumari" userId="b1a2a82ca42dbb2c" providerId="Windows Live" clId="Web-{5FD4E00D-7B2A-4799-BC9D-5932377E782B}" dt="2022-05-03T06:15:51.886" v="221"/>
          <ac:picMkLst>
            <pc:docMk/>
            <pc:sldMk cId="4173936775" sldId="268"/>
            <ac:picMk id="8" creationId="{8E3F4C68-73BF-1847-9D39-F1CE983B1DEE}"/>
          </ac:picMkLst>
        </pc:picChg>
      </pc:sldChg>
      <pc:sldChg chg="new del ord">
        <pc:chgData name="Neha Kumari" userId="b1a2a82ca42dbb2c" providerId="Windows Live" clId="Web-{5FD4E00D-7B2A-4799-BC9D-5932377E782B}" dt="2022-05-03T06:22:23.178" v="293"/>
        <pc:sldMkLst>
          <pc:docMk/>
          <pc:sldMk cId="2594186273" sldId="269"/>
        </pc:sldMkLst>
      </pc:sldChg>
      <pc:sldChg chg="modSp new">
        <pc:chgData name="Neha Kumari" userId="b1a2a82ca42dbb2c" providerId="Windows Live" clId="Web-{5FD4E00D-7B2A-4799-BC9D-5932377E782B}" dt="2022-05-03T04:15:47.416" v="163" actId="20577"/>
        <pc:sldMkLst>
          <pc:docMk/>
          <pc:sldMk cId="826301801" sldId="270"/>
        </pc:sldMkLst>
        <pc:spChg chg="mod">
          <ac:chgData name="Neha Kumari" userId="b1a2a82ca42dbb2c" providerId="Windows Live" clId="Web-{5FD4E00D-7B2A-4799-BC9D-5932377E782B}" dt="2022-05-03T04:07:39.413" v="140" actId="20577"/>
          <ac:spMkLst>
            <pc:docMk/>
            <pc:sldMk cId="826301801" sldId="270"/>
            <ac:spMk id="2" creationId="{6D84D68F-00B6-530D-87D6-0D21C929BB0B}"/>
          </ac:spMkLst>
        </pc:spChg>
        <pc:spChg chg="mod">
          <ac:chgData name="Neha Kumari" userId="b1a2a82ca42dbb2c" providerId="Windows Live" clId="Web-{5FD4E00D-7B2A-4799-BC9D-5932377E782B}" dt="2022-05-03T04:15:47.416" v="163" actId="20577"/>
          <ac:spMkLst>
            <pc:docMk/>
            <pc:sldMk cId="826301801" sldId="270"/>
            <ac:spMk id="3" creationId="{D0572034-4069-E6FC-E1F2-F3DA9BBA1980}"/>
          </ac:spMkLst>
        </pc:spChg>
      </pc:sldChg>
      <pc:sldChg chg="modSp new">
        <pc:chgData name="Neha Kumari" userId="b1a2a82ca42dbb2c" providerId="Windows Live" clId="Web-{5FD4E00D-7B2A-4799-BC9D-5932377E782B}" dt="2022-05-03T04:16:15.698" v="173" actId="20577"/>
        <pc:sldMkLst>
          <pc:docMk/>
          <pc:sldMk cId="3717986160" sldId="271"/>
        </pc:sldMkLst>
        <pc:spChg chg="mod">
          <ac:chgData name="Neha Kumari" userId="b1a2a82ca42dbb2c" providerId="Windows Live" clId="Web-{5FD4E00D-7B2A-4799-BC9D-5932377E782B}" dt="2022-05-03T04:16:15.698" v="173" actId="20577"/>
          <ac:spMkLst>
            <pc:docMk/>
            <pc:sldMk cId="3717986160" sldId="271"/>
            <ac:spMk id="2" creationId="{76299340-1295-0A61-1141-DC979CD68456}"/>
          </ac:spMkLst>
        </pc:spChg>
      </pc:sldChg>
      <pc:sldChg chg="addSp delSp modSp new">
        <pc:chgData name="Neha Kumari" userId="b1a2a82ca42dbb2c" providerId="Windows Live" clId="Web-{5FD4E00D-7B2A-4799-BC9D-5932377E782B}" dt="2022-05-03T06:22:05.569" v="291" actId="14100"/>
        <pc:sldMkLst>
          <pc:docMk/>
          <pc:sldMk cId="910572860" sldId="272"/>
        </pc:sldMkLst>
        <pc:spChg chg="mod">
          <ac:chgData name="Neha Kumari" userId="b1a2a82ca42dbb2c" providerId="Windows Live" clId="Web-{5FD4E00D-7B2A-4799-BC9D-5932377E782B}" dt="2022-05-03T06:22:05.569" v="291" actId="14100"/>
          <ac:spMkLst>
            <pc:docMk/>
            <pc:sldMk cId="910572860" sldId="272"/>
            <ac:spMk id="2" creationId="{6C96EFC1-ADA9-334D-7F92-40860A6B2315}"/>
          </ac:spMkLst>
        </pc:spChg>
        <pc:spChg chg="del">
          <ac:chgData name="Neha Kumari" userId="b1a2a82ca42dbb2c" providerId="Windows Live" clId="Web-{5FD4E00D-7B2A-4799-BC9D-5932377E782B}" dt="2022-05-03T06:20:16.429" v="282"/>
          <ac:spMkLst>
            <pc:docMk/>
            <pc:sldMk cId="910572860" sldId="272"/>
            <ac:spMk id="3" creationId="{311BC4EC-75CB-ECA2-5AD7-FC38C214BD88}"/>
          </ac:spMkLst>
        </pc:spChg>
        <pc:spChg chg="del mod">
          <ac:chgData name="Neha Kumari" userId="b1a2a82ca42dbb2c" providerId="Windows Live" clId="Web-{5FD4E00D-7B2A-4799-BC9D-5932377E782B}" dt="2022-05-03T06:19:56.523" v="279"/>
          <ac:spMkLst>
            <pc:docMk/>
            <pc:sldMk cId="910572860" sldId="272"/>
            <ac:spMk id="4" creationId="{9349E86F-4056-B9DB-4A47-7EEBDE2F3475}"/>
          </ac:spMkLst>
        </pc:spChg>
        <pc:picChg chg="add mod ord">
          <ac:chgData name="Neha Kumari" userId="b1a2a82ca42dbb2c" providerId="Windows Live" clId="Web-{5FD4E00D-7B2A-4799-BC9D-5932377E782B}" dt="2022-05-03T06:21:50.069" v="287" actId="14100"/>
          <ac:picMkLst>
            <pc:docMk/>
            <pc:sldMk cId="910572860" sldId="272"/>
            <ac:picMk id="5" creationId="{42123BD2-0D78-83BE-F87B-BDA8300A3FDE}"/>
          </ac:picMkLst>
        </pc:picChg>
      </pc:sldChg>
      <pc:sldChg chg="modSp new del">
        <pc:chgData name="Neha Kumari" userId="b1a2a82ca42dbb2c" providerId="Windows Live" clId="Web-{5FD4E00D-7B2A-4799-BC9D-5932377E782B}" dt="2022-05-03T06:16:50.463" v="227"/>
        <pc:sldMkLst>
          <pc:docMk/>
          <pc:sldMk cId="3434097832" sldId="272"/>
        </pc:sldMkLst>
        <pc:spChg chg="mod">
          <ac:chgData name="Neha Kumari" userId="b1a2a82ca42dbb2c" providerId="Windows Live" clId="Web-{5FD4E00D-7B2A-4799-BC9D-5932377E782B}" dt="2022-05-03T06:16:33.682" v="226" actId="20577"/>
          <ac:spMkLst>
            <pc:docMk/>
            <pc:sldMk cId="3434097832" sldId="272"/>
            <ac:spMk id="4" creationId="{3A6F209C-4216-E685-072B-A8760ED8100E}"/>
          </ac:spMkLst>
        </pc:spChg>
      </pc:sldChg>
      <pc:sldChg chg="addSp delSp modSp new del">
        <pc:chgData name="Neha Kumari" userId="b1a2a82ca42dbb2c" providerId="Windows Live" clId="Web-{5FD4E00D-7B2A-4799-BC9D-5932377E782B}" dt="2022-05-03T06:19:06.696" v="268"/>
        <pc:sldMkLst>
          <pc:docMk/>
          <pc:sldMk cId="4176002617" sldId="272"/>
        </pc:sldMkLst>
        <pc:spChg chg="mod">
          <ac:chgData name="Neha Kumari" userId="b1a2a82ca42dbb2c" providerId="Windows Live" clId="Web-{5FD4E00D-7B2A-4799-BC9D-5932377E782B}" dt="2022-05-03T06:18:55.821" v="267" actId="20577"/>
          <ac:spMkLst>
            <pc:docMk/>
            <pc:sldMk cId="4176002617" sldId="272"/>
            <ac:spMk id="2" creationId="{B3ABC062-E180-D774-D66A-8DB77BF622DB}"/>
          </ac:spMkLst>
        </pc:spChg>
        <pc:spChg chg="del">
          <ac:chgData name="Neha Kumari" userId="b1a2a82ca42dbb2c" providerId="Windows Live" clId="Web-{5FD4E00D-7B2A-4799-BC9D-5932377E782B}" dt="2022-05-03T06:18:32.790" v="265"/>
          <ac:spMkLst>
            <pc:docMk/>
            <pc:sldMk cId="4176002617" sldId="272"/>
            <ac:spMk id="3" creationId="{A946279E-E92D-B381-F89D-242F724B2BDD}"/>
          </ac:spMkLst>
        </pc:spChg>
        <pc:spChg chg="del">
          <ac:chgData name="Neha Kumari" userId="b1a2a82ca42dbb2c" providerId="Windows Live" clId="Web-{5FD4E00D-7B2A-4799-BC9D-5932377E782B}" dt="2022-05-03T06:17:35.275" v="230"/>
          <ac:spMkLst>
            <pc:docMk/>
            <pc:sldMk cId="4176002617" sldId="272"/>
            <ac:spMk id="4" creationId="{0F53CF83-805C-1C5F-F78B-95A27E152443}"/>
          </ac:spMkLst>
        </pc:spChg>
        <pc:picChg chg="add mod ord">
          <ac:chgData name="Neha Kumari" userId="b1a2a82ca42dbb2c" providerId="Windows Live" clId="Web-{5FD4E00D-7B2A-4799-BC9D-5932377E782B}" dt="2022-05-03T06:18:32.790" v="265"/>
          <ac:picMkLst>
            <pc:docMk/>
            <pc:sldMk cId="4176002617" sldId="272"/>
            <ac:picMk id="5" creationId="{F734FDBD-C9C0-D5E6-5C88-02BEFAB31D57}"/>
          </ac:picMkLst>
        </pc:picChg>
      </pc:sldChg>
      <pc:sldChg chg="new del">
        <pc:chgData name="Neha Kumari" userId="b1a2a82ca42dbb2c" providerId="Windows Live" clId="Web-{5FD4E00D-7B2A-4799-BC9D-5932377E782B}" dt="2022-05-03T06:22:23.584" v="294"/>
        <pc:sldMkLst>
          <pc:docMk/>
          <pc:sldMk cId="2170144471" sldId="273"/>
        </pc:sldMkLst>
      </pc:sldChg>
      <pc:sldChg chg="addSp delSp modSp add mod replId setBg setClrOvrMap">
        <pc:chgData name="Neha Kumari" userId="b1a2a82ca42dbb2c" providerId="Windows Live" clId="Web-{5FD4E00D-7B2A-4799-BC9D-5932377E782B}" dt="2022-05-03T06:27:25.409" v="308"/>
        <pc:sldMkLst>
          <pc:docMk/>
          <pc:sldMk cId="3875703274" sldId="273"/>
        </pc:sldMkLst>
        <pc:spChg chg="mod">
          <ac:chgData name="Neha Kumari" userId="b1a2a82ca42dbb2c" providerId="Windows Live" clId="Web-{5FD4E00D-7B2A-4799-BC9D-5932377E782B}" dt="2022-05-03T06:27:25.409" v="308"/>
          <ac:spMkLst>
            <pc:docMk/>
            <pc:sldMk cId="3875703274" sldId="273"/>
            <ac:spMk id="2" creationId="{6C96EFC1-ADA9-334D-7F92-40860A6B2315}"/>
          </ac:spMkLst>
        </pc:spChg>
        <pc:spChg chg="add mod">
          <ac:chgData name="Neha Kumari" userId="b1a2a82ca42dbb2c" providerId="Windows Live" clId="Web-{5FD4E00D-7B2A-4799-BC9D-5932377E782B}" dt="2022-05-03T06:27:25.409" v="308"/>
          <ac:spMkLst>
            <pc:docMk/>
            <pc:sldMk cId="3875703274" sldId="273"/>
            <ac:spMk id="4" creationId="{A2415B1B-D07F-4922-89E9-6C18443F31AB}"/>
          </ac:spMkLst>
        </pc:spChg>
        <pc:spChg chg="add del">
          <ac:chgData name="Neha Kumari" userId="b1a2a82ca42dbb2c" providerId="Windows Live" clId="Web-{5FD4E00D-7B2A-4799-BC9D-5932377E782B}" dt="2022-05-03T06:27:25.409" v="308"/>
          <ac:spMkLst>
            <pc:docMk/>
            <pc:sldMk cId="3875703274" sldId="273"/>
            <ac:spMk id="37" creationId="{CE6C63DC-BAE4-42B6-8FDF-F6467C2D23AC}"/>
          </ac:spMkLst>
        </pc:spChg>
        <pc:spChg chg="add del">
          <ac:chgData name="Neha Kumari" userId="b1a2a82ca42dbb2c" providerId="Windows Live" clId="Web-{5FD4E00D-7B2A-4799-BC9D-5932377E782B}" dt="2022-05-03T06:27:25.409" v="308"/>
          <ac:spMkLst>
            <pc:docMk/>
            <pc:sldMk cId="3875703274" sldId="273"/>
            <ac:spMk id="39" creationId="{BFE4781A-41C7-4F27-8792-A74EFB8E5CF1}"/>
          </ac:spMkLst>
        </pc:spChg>
        <pc:spChg chg="add del">
          <ac:chgData name="Neha Kumari" userId="b1a2a82ca42dbb2c" providerId="Windows Live" clId="Web-{5FD4E00D-7B2A-4799-BC9D-5932377E782B}" dt="2022-05-03T06:27:25.409" v="308"/>
          <ac:spMkLst>
            <pc:docMk/>
            <pc:sldMk cId="3875703274" sldId="273"/>
            <ac:spMk id="41" creationId="{5BE0789E-91A7-4246-978E-A17FE1BF952A}"/>
          </ac:spMkLst>
        </pc:spChg>
        <pc:spChg chg="add del">
          <ac:chgData name="Neha Kumari" userId="b1a2a82ca42dbb2c" providerId="Windows Live" clId="Web-{5FD4E00D-7B2A-4799-BC9D-5932377E782B}" dt="2022-05-03T06:27:25.409" v="308"/>
          <ac:spMkLst>
            <pc:docMk/>
            <pc:sldMk cId="3875703274" sldId="273"/>
            <ac:spMk id="57" creationId="{15EDA122-4530-45D2-A70A-B1A967AAE566}"/>
          </ac:spMkLst>
        </pc:spChg>
        <pc:spChg chg="add del">
          <ac:chgData name="Neha Kumari" userId="b1a2a82ca42dbb2c" providerId="Windows Live" clId="Web-{5FD4E00D-7B2A-4799-BC9D-5932377E782B}" dt="2022-05-03T06:27:25.409" v="308"/>
          <ac:spMkLst>
            <pc:docMk/>
            <pc:sldMk cId="3875703274" sldId="273"/>
            <ac:spMk id="59" creationId="{9782F52E-0F94-4BFC-9F89-B054DDEAB9EF}"/>
          </ac:spMkLst>
        </pc:spChg>
        <pc:spChg chg="add del">
          <ac:chgData name="Neha Kumari" userId="b1a2a82ca42dbb2c" providerId="Windows Live" clId="Web-{5FD4E00D-7B2A-4799-BC9D-5932377E782B}" dt="2022-05-03T06:27:25.378" v="307"/>
          <ac:spMkLst>
            <pc:docMk/>
            <pc:sldMk cId="3875703274" sldId="273"/>
            <ac:spMk id="92" creationId="{CE6C63DC-BAE4-42B6-8FDF-F6467C2D23AC}"/>
          </ac:spMkLst>
        </pc:spChg>
        <pc:spChg chg="add del">
          <ac:chgData name="Neha Kumari" userId="b1a2a82ca42dbb2c" providerId="Windows Live" clId="Web-{5FD4E00D-7B2A-4799-BC9D-5932377E782B}" dt="2022-05-03T06:27:25.378" v="307"/>
          <ac:spMkLst>
            <pc:docMk/>
            <pc:sldMk cId="3875703274" sldId="273"/>
            <ac:spMk id="94" creationId="{BFE4781A-41C7-4F27-8792-A74EFB8E5CF1}"/>
          </ac:spMkLst>
        </pc:spChg>
        <pc:spChg chg="add del">
          <ac:chgData name="Neha Kumari" userId="b1a2a82ca42dbb2c" providerId="Windows Live" clId="Web-{5FD4E00D-7B2A-4799-BC9D-5932377E782B}" dt="2022-05-03T06:27:25.378" v="307"/>
          <ac:spMkLst>
            <pc:docMk/>
            <pc:sldMk cId="3875703274" sldId="273"/>
            <ac:spMk id="96" creationId="{19FE08D8-CEA0-461E-870A-02CD15D9B9D2}"/>
          </ac:spMkLst>
        </pc:spChg>
        <pc:spChg chg="add del">
          <ac:chgData name="Neha Kumari" userId="b1a2a82ca42dbb2c" providerId="Windows Live" clId="Web-{5FD4E00D-7B2A-4799-BC9D-5932377E782B}" dt="2022-05-03T06:27:25.378" v="307"/>
          <ac:spMkLst>
            <pc:docMk/>
            <pc:sldMk cId="3875703274" sldId="273"/>
            <ac:spMk id="98" creationId="{2B982904-A46E-41DF-BA98-61E2300C7DCB}"/>
          </ac:spMkLst>
        </pc:spChg>
        <pc:spChg chg="add del">
          <ac:chgData name="Neha Kumari" userId="b1a2a82ca42dbb2c" providerId="Windows Live" clId="Web-{5FD4E00D-7B2A-4799-BC9D-5932377E782B}" dt="2022-05-03T06:27:25.378" v="307"/>
          <ac:spMkLst>
            <pc:docMk/>
            <pc:sldMk cId="3875703274" sldId="273"/>
            <ac:spMk id="100" creationId="{27018161-547E-48F7-A0D9-272C9EA5B379}"/>
          </ac:spMkLst>
        </pc:spChg>
        <pc:spChg chg="add">
          <ac:chgData name="Neha Kumari" userId="b1a2a82ca42dbb2c" providerId="Windows Live" clId="Web-{5FD4E00D-7B2A-4799-BC9D-5932377E782B}" dt="2022-05-03T06:27:25.409" v="308"/>
          <ac:spMkLst>
            <pc:docMk/>
            <pc:sldMk cId="3875703274" sldId="273"/>
            <ac:spMk id="128" creationId="{91328346-8BAD-4616-B50B-5CFDA5648D6A}"/>
          </ac:spMkLst>
        </pc:spChg>
        <pc:spChg chg="add">
          <ac:chgData name="Neha Kumari" userId="b1a2a82ca42dbb2c" providerId="Windows Live" clId="Web-{5FD4E00D-7B2A-4799-BC9D-5932377E782B}" dt="2022-05-03T06:27:25.409" v="308"/>
          <ac:spMkLst>
            <pc:docMk/>
            <pc:sldMk cId="3875703274" sldId="273"/>
            <ac:spMk id="129" creationId="{CE6C63DC-BAE4-42B6-8FDF-F6467C2D23AC}"/>
          </ac:spMkLst>
        </pc:spChg>
        <pc:spChg chg="add">
          <ac:chgData name="Neha Kumari" userId="b1a2a82ca42dbb2c" providerId="Windows Live" clId="Web-{5FD4E00D-7B2A-4799-BC9D-5932377E782B}" dt="2022-05-03T06:27:25.409" v="308"/>
          <ac:spMkLst>
            <pc:docMk/>
            <pc:sldMk cId="3875703274" sldId="273"/>
            <ac:spMk id="130" creationId="{BFE4781A-41C7-4F27-8792-A74EFB8E5CF1}"/>
          </ac:spMkLst>
        </pc:spChg>
        <pc:spChg chg="add">
          <ac:chgData name="Neha Kumari" userId="b1a2a82ca42dbb2c" providerId="Windows Live" clId="Web-{5FD4E00D-7B2A-4799-BC9D-5932377E782B}" dt="2022-05-03T06:27:25.409" v="308"/>
          <ac:spMkLst>
            <pc:docMk/>
            <pc:sldMk cId="3875703274" sldId="273"/>
            <ac:spMk id="131" creationId="{0A46F010-D160-4609-8979-FFD8C1EA6C43}"/>
          </ac:spMkLst>
        </pc:spChg>
        <pc:spChg chg="add">
          <ac:chgData name="Neha Kumari" userId="b1a2a82ca42dbb2c" providerId="Windows Live" clId="Web-{5FD4E00D-7B2A-4799-BC9D-5932377E782B}" dt="2022-05-03T06:27:25.409" v="308"/>
          <ac:spMkLst>
            <pc:docMk/>
            <pc:sldMk cId="3875703274" sldId="273"/>
            <ac:spMk id="132" creationId="{81B8C4F6-C3AC-4C94-8EC7-E4F7B7E9CDB6}"/>
          </ac:spMkLst>
        </pc:spChg>
        <pc:grpChg chg="add del">
          <ac:chgData name="Neha Kumari" userId="b1a2a82ca42dbb2c" providerId="Windows Live" clId="Web-{5FD4E00D-7B2A-4799-BC9D-5932377E782B}" dt="2022-05-03T06:27:25.409" v="308"/>
          <ac:grpSpMkLst>
            <pc:docMk/>
            <pc:sldMk cId="3875703274" sldId="273"/>
            <ac:grpSpMk id="9" creationId="{8CD25866-F15D-40A4-AEC5-47C044637AB7}"/>
          </ac:grpSpMkLst>
        </pc:grpChg>
        <pc:grpChg chg="add del">
          <ac:chgData name="Neha Kumari" userId="b1a2a82ca42dbb2c" providerId="Windows Live" clId="Web-{5FD4E00D-7B2A-4799-BC9D-5932377E782B}" dt="2022-05-03T06:27:25.409" v="308"/>
          <ac:grpSpMkLst>
            <pc:docMk/>
            <pc:sldMk cId="3875703274" sldId="273"/>
            <ac:grpSpMk id="23" creationId="{0C4A17ED-96AA-44A6-A050-E1A7A1CDD9E7}"/>
          </ac:grpSpMkLst>
        </pc:grpChg>
        <pc:grpChg chg="add del">
          <ac:chgData name="Neha Kumari" userId="b1a2a82ca42dbb2c" providerId="Windows Live" clId="Web-{5FD4E00D-7B2A-4799-BC9D-5932377E782B}" dt="2022-05-03T06:27:25.409" v="308"/>
          <ac:grpSpMkLst>
            <pc:docMk/>
            <pc:sldMk cId="3875703274" sldId="273"/>
            <ac:grpSpMk id="43" creationId="{3C6C0BD2-8B3C-4042-B4EE-5DB7665A3736}"/>
          </ac:grpSpMkLst>
        </pc:grpChg>
        <pc:grpChg chg="add del">
          <ac:chgData name="Neha Kumari" userId="b1a2a82ca42dbb2c" providerId="Windows Live" clId="Web-{5FD4E00D-7B2A-4799-BC9D-5932377E782B}" dt="2022-05-03T06:27:25.378" v="307"/>
          <ac:grpSpMkLst>
            <pc:docMk/>
            <pc:sldMk cId="3875703274" sldId="273"/>
            <ac:grpSpMk id="64" creationId="{8CD25866-F15D-40A4-AEC5-47C044637AB7}"/>
          </ac:grpSpMkLst>
        </pc:grpChg>
        <pc:grpChg chg="add del">
          <ac:chgData name="Neha Kumari" userId="b1a2a82ca42dbb2c" providerId="Windows Live" clId="Web-{5FD4E00D-7B2A-4799-BC9D-5932377E782B}" dt="2022-05-03T06:27:25.378" v="307"/>
          <ac:grpSpMkLst>
            <pc:docMk/>
            <pc:sldMk cId="3875703274" sldId="273"/>
            <ac:grpSpMk id="78" creationId="{0C4A17ED-96AA-44A6-A050-E1A7A1CDD9E7}"/>
          </ac:grpSpMkLst>
        </pc:grpChg>
        <pc:grpChg chg="add">
          <ac:chgData name="Neha Kumari" userId="b1a2a82ca42dbb2c" providerId="Windows Live" clId="Web-{5FD4E00D-7B2A-4799-BC9D-5932377E782B}" dt="2022-05-03T06:27:25.409" v="308"/>
          <ac:grpSpMkLst>
            <pc:docMk/>
            <pc:sldMk cId="3875703274" sldId="273"/>
            <ac:grpSpMk id="113" creationId="{8CD25866-F15D-40A4-AEC5-47C044637AB7}"/>
          </ac:grpSpMkLst>
        </pc:grpChg>
        <pc:grpChg chg="add">
          <ac:chgData name="Neha Kumari" userId="b1a2a82ca42dbb2c" providerId="Windows Live" clId="Web-{5FD4E00D-7B2A-4799-BC9D-5932377E782B}" dt="2022-05-03T06:27:25.409" v="308"/>
          <ac:grpSpMkLst>
            <pc:docMk/>
            <pc:sldMk cId="3875703274" sldId="273"/>
            <ac:grpSpMk id="114" creationId="{6F1CEC7A-E419-4950-AA57-B00546C29CAF}"/>
          </ac:grpSpMkLst>
        </pc:grpChg>
        <pc:grpChg chg="add">
          <ac:chgData name="Neha Kumari" userId="b1a2a82ca42dbb2c" providerId="Windows Live" clId="Web-{5FD4E00D-7B2A-4799-BC9D-5932377E782B}" dt="2022-05-03T06:27:25.409" v="308"/>
          <ac:grpSpMkLst>
            <pc:docMk/>
            <pc:sldMk cId="3875703274" sldId="273"/>
            <ac:grpSpMk id="127" creationId="{0C4A17ED-96AA-44A6-A050-E1A7A1CDD9E7}"/>
          </ac:grpSpMkLst>
        </pc:grpChg>
        <pc:grpChg chg="add">
          <ac:chgData name="Neha Kumari" userId="b1a2a82ca42dbb2c" providerId="Windows Live" clId="Web-{5FD4E00D-7B2A-4799-BC9D-5932377E782B}" dt="2022-05-03T06:27:25.409" v="308"/>
          <ac:grpSpMkLst>
            <pc:docMk/>
            <pc:sldMk cId="3875703274" sldId="273"/>
            <ac:grpSpMk id="133" creationId="{0B789310-9859-4942-98C8-3D2F12AAAE73}"/>
          </ac:grpSpMkLst>
        </pc:grpChg>
        <pc:picChg chg="del">
          <ac:chgData name="Neha Kumari" userId="b1a2a82ca42dbb2c" providerId="Windows Live" clId="Web-{5FD4E00D-7B2A-4799-BC9D-5932377E782B}" dt="2022-05-03T06:22:53.224" v="304"/>
          <ac:picMkLst>
            <pc:docMk/>
            <pc:sldMk cId="3875703274" sldId="273"/>
            <ac:picMk id="5" creationId="{42123BD2-0D78-83BE-F87B-BDA8300A3FDE}"/>
          </ac:picMkLst>
        </pc:picChg>
      </pc:sldChg>
    </pc:docChg>
  </pc:docChgLst>
  <pc:docChgLst>
    <pc:chgData name="Neha Kumari" userId="b1a2a82ca42dbb2c" providerId="Windows Live" clId="Web-{C1B03872-0C73-4DAF-9D0B-DE92268A24AB}"/>
    <pc:docChg chg="addSld delSld modSld addMainMaster delMainMaster">
      <pc:chgData name="Neha Kumari" userId="b1a2a82ca42dbb2c" providerId="Windows Live" clId="Web-{C1B03872-0C73-4DAF-9D0B-DE92268A24AB}" dt="2022-05-03T09:36:41.950" v="25" actId="20577"/>
      <pc:docMkLst>
        <pc:docMk/>
      </pc:docMkLst>
      <pc:sldChg chg="modSp mod modClrScheme chgLayout">
        <pc:chgData name="Neha Kumari" userId="b1a2a82ca42dbb2c" providerId="Windows Live" clId="Web-{C1B03872-0C73-4DAF-9D0B-DE92268A24AB}" dt="2022-05-03T09:32:24.538" v="4"/>
        <pc:sldMkLst>
          <pc:docMk/>
          <pc:sldMk cId="3622625124" sldId="256"/>
        </pc:sldMkLst>
        <pc:spChg chg="mod ord">
          <ac:chgData name="Neha Kumari" userId="b1a2a82ca42dbb2c" providerId="Windows Live" clId="Web-{C1B03872-0C73-4DAF-9D0B-DE92268A24AB}" dt="2022-05-03T09:32:24.538" v="4"/>
          <ac:spMkLst>
            <pc:docMk/>
            <pc:sldMk cId="3622625124" sldId="256"/>
            <ac:spMk id="2" creationId="{00000000-0000-0000-0000-000000000000}"/>
          </ac:spMkLst>
        </pc:spChg>
        <pc:spChg chg="mod ord">
          <ac:chgData name="Neha Kumari" userId="b1a2a82ca42dbb2c" providerId="Windows Live" clId="Web-{C1B03872-0C73-4DAF-9D0B-DE92268A24AB}" dt="2022-05-03T09:32:24.538" v="4"/>
          <ac:spMkLst>
            <pc:docMk/>
            <pc:sldMk cId="3622625124" sldId="256"/>
            <ac:spMk id="3" creationId="{00000000-0000-0000-0000-000000000000}"/>
          </ac:spMkLst>
        </pc:spChg>
      </pc:sldChg>
      <pc:sldChg chg="modSp mod modClrScheme chgLayout">
        <pc:chgData name="Neha Kumari" userId="b1a2a82ca42dbb2c" providerId="Windows Live" clId="Web-{C1B03872-0C73-4DAF-9D0B-DE92268A24AB}" dt="2022-05-03T09:32:24.538" v="4"/>
        <pc:sldMkLst>
          <pc:docMk/>
          <pc:sldMk cId="2883189826" sldId="257"/>
        </pc:sldMkLst>
        <pc:spChg chg="mod ord">
          <ac:chgData name="Neha Kumari" userId="b1a2a82ca42dbb2c" providerId="Windows Live" clId="Web-{C1B03872-0C73-4DAF-9D0B-DE92268A24AB}" dt="2022-05-03T09:32:24.538" v="4"/>
          <ac:spMkLst>
            <pc:docMk/>
            <pc:sldMk cId="2883189826" sldId="257"/>
            <ac:spMk id="2" creationId="{8BAB27F0-9491-6A93-C5E1-9549625F3ACA}"/>
          </ac:spMkLst>
        </pc:spChg>
        <pc:spChg chg="mod ord">
          <ac:chgData name="Neha Kumari" userId="b1a2a82ca42dbb2c" providerId="Windows Live" clId="Web-{C1B03872-0C73-4DAF-9D0B-DE92268A24AB}" dt="2022-05-03T09:32:24.538" v="4"/>
          <ac:spMkLst>
            <pc:docMk/>
            <pc:sldMk cId="2883189826" sldId="257"/>
            <ac:spMk id="3" creationId="{E30DEDFF-5CF5-02FB-4FA8-E7D9CBEC464B}"/>
          </ac:spMkLst>
        </pc:spChg>
      </pc:sldChg>
      <pc:sldChg chg="modSp mod modClrScheme chgLayout">
        <pc:chgData name="Neha Kumari" userId="b1a2a82ca42dbb2c" providerId="Windows Live" clId="Web-{C1B03872-0C73-4DAF-9D0B-DE92268A24AB}" dt="2022-05-03T09:32:24.538" v="4"/>
        <pc:sldMkLst>
          <pc:docMk/>
          <pc:sldMk cId="3139200290" sldId="258"/>
        </pc:sldMkLst>
        <pc:spChg chg="mod ord">
          <ac:chgData name="Neha Kumari" userId="b1a2a82ca42dbb2c" providerId="Windows Live" clId="Web-{C1B03872-0C73-4DAF-9D0B-DE92268A24AB}" dt="2022-05-03T09:32:24.538" v="4"/>
          <ac:spMkLst>
            <pc:docMk/>
            <pc:sldMk cId="3139200290" sldId="258"/>
            <ac:spMk id="2" creationId="{29DA1917-9B3F-F7A3-E250-65583290D0CE}"/>
          </ac:spMkLst>
        </pc:spChg>
        <pc:spChg chg="mod ord">
          <ac:chgData name="Neha Kumari" userId="b1a2a82ca42dbb2c" providerId="Windows Live" clId="Web-{C1B03872-0C73-4DAF-9D0B-DE92268A24AB}" dt="2022-05-03T09:32:24.538" v="4"/>
          <ac:spMkLst>
            <pc:docMk/>
            <pc:sldMk cId="3139200290" sldId="258"/>
            <ac:spMk id="3" creationId="{FABF8455-FC80-F53F-0C80-1FFEB551A9F1}"/>
          </ac:spMkLst>
        </pc:spChg>
      </pc:sldChg>
      <pc:sldChg chg="modSp mod modClrScheme chgLayout">
        <pc:chgData name="Neha Kumari" userId="b1a2a82ca42dbb2c" providerId="Windows Live" clId="Web-{C1B03872-0C73-4DAF-9D0B-DE92268A24AB}" dt="2022-05-03T09:32:24.538" v="4"/>
        <pc:sldMkLst>
          <pc:docMk/>
          <pc:sldMk cId="3933454711" sldId="259"/>
        </pc:sldMkLst>
        <pc:spChg chg="mod ord">
          <ac:chgData name="Neha Kumari" userId="b1a2a82ca42dbb2c" providerId="Windows Live" clId="Web-{C1B03872-0C73-4DAF-9D0B-DE92268A24AB}" dt="2022-05-03T09:32:24.538" v="4"/>
          <ac:spMkLst>
            <pc:docMk/>
            <pc:sldMk cId="3933454711" sldId="259"/>
            <ac:spMk id="2" creationId="{60CBE0B4-FBCB-6121-F37A-DEDA45648F2F}"/>
          </ac:spMkLst>
        </pc:spChg>
        <pc:spChg chg="mod ord">
          <ac:chgData name="Neha Kumari" userId="b1a2a82ca42dbb2c" providerId="Windows Live" clId="Web-{C1B03872-0C73-4DAF-9D0B-DE92268A24AB}" dt="2022-05-03T09:32:24.538" v="4"/>
          <ac:spMkLst>
            <pc:docMk/>
            <pc:sldMk cId="3933454711" sldId="259"/>
            <ac:spMk id="3" creationId="{22C35176-3CD9-4950-F569-D5BB2ACEB5F1}"/>
          </ac:spMkLst>
        </pc:spChg>
      </pc:sldChg>
      <pc:sldChg chg="modSp mod modClrScheme chgLayout">
        <pc:chgData name="Neha Kumari" userId="b1a2a82ca42dbb2c" providerId="Windows Live" clId="Web-{C1B03872-0C73-4DAF-9D0B-DE92268A24AB}" dt="2022-05-03T09:32:24.538" v="4"/>
        <pc:sldMkLst>
          <pc:docMk/>
          <pc:sldMk cId="38717509" sldId="260"/>
        </pc:sldMkLst>
        <pc:spChg chg="mod ord">
          <ac:chgData name="Neha Kumari" userId="b1a2a82ca42dbb2c" providerId="Windows Live" clId="Web-{C1B03872-0C73-4DAF-9D0B-DE92268A24AB}" dt="2022-05-03T09:32:24.538" v="4"/>
          <ac:spMkLst>
            <pc:docMk/>
            <pc:sldMk cId="38717509" sldId="260"/>
            <ac:spMk id="2" creationId="{641A5247-F1C5-B1F9-BF4F-F91C90D3AD0E}"/>
          </ac:spMkLst>
        </pc:spChg>
        <pc:spChg chg="mod ord">
          <ac:chgData name="Neha Kumari" userId="b1a2a82ca42dbb2c" providerId="Windows Live" clId="Web-{C1B03872-0C73-4DAF-9D0B-DE92268A24AB}" dt="2022-05-03T09:32:24.538" v="4"/>
          <ac:spMkLst>
            <pc:docMk/>
            <pc:sldMk cId="38717509" sldId="260"/>
            <ac:spMk id="3" creationId="{DCE7CC4B-0DB2-095A-7090-629D1258EAD5}"/>
          </ac:spMkLst>
        </pc:spChg>
      </pc:sldChg>
      <pc:sldChg chg="modSp mod modClrScheme chgLayout">
        <pc:chgData name="Neha Kumari" userId="b1a2a82ca42dbb2c" providerId="Windows Live" clId="Web-{C1B03872-0C73-4DAF-9D0B-DE92268A24AB}" dt="2022-05-03T09:32:24.538" v="4"/>
        <pc:sldMkLst>
          <pc:docMk/>
          <pc:sldMk cId="1152011735" sldId="261"/>
        </pc:sldMkLst>
        <pc:spChg chg="mod ord">
          <ac:chgData name="Neha Kumari" userId="b1a2a82ca42dbb2c" providerId="Windows Live" clId="Web-{C1B03872-0C73-4DAF-9D0B-DE92268A24AB}" dt="2022-05-03T09:32:24.538" v="4"/>
          <ac:spMkLst>
            <pc:docMk/>
            <pc:sldMk cId="1152011735" sldId="261"/>
            <ac:spMk id="2" creationId="{6D3D1372-8951-C6F2-8CB7-E4DC0D534E3B}"/>
          </ac:spMkLst>
        </pc:spChg>
        <pc:spChg chg="mod ord">
          <ac:chgData name="Neha Kumari" userId="b1a2a82ca42dbb2c" providerId="Windows Live" clId="Web-{C1B03872-0C73-4DAF-9D0B-DE92268A24AB}" dt="2022-05-03T09:32:24.538" v="4"/>
          <ac:spMkLst>
            <pc:docMk/>
            <pc:sldMk cId="1152011735" sldId="261"/>
            <ac:spMk id="3" creationId="{9F81C830-F272-D237-A6DA-964963EF5BD6}"/>
          </ac:spMkLst>
        </pc:spChg>
      </pc:sldChg>
      <pc:sldChg chg="modSp mod modClrScheme chgLayout">
        <pc:chgData name="Neha Kumari" userId="b1a2a82ca42dbb2c" providerId="Windows Live" clId="Web-{C1B03872-0C73-4DAF-9D0B-DE92268A24AB}" dt="2022-05-03T09:32:24.538" v="4"/>
        <pc:sldMkLst>
          <pc:docMk/>
          <pc:sldMk cId="3744796364" sldId="262"/>
        </pc:sldMkLst>
        <pc:spChg chg="mod ord">
          <ac:chgData name="Neha Kumari" userId="b1a2a82ca42dbb2c" providerId="Windows Live" clId="Web-{C1B03872-0C73-4DAF-9D0B-DE92268A24AB}" dt="2022-05-03T09:32:24.538" v="4"/>
          <ac:spMkLst>
            <pc:docMk/>
            <pc:sldMk cId="3744796364" sldId="262"/>
            <ac:spMk id="2" creationId="{E6961F81-5C63-5374-2E59-B5FCB585AFD3}"/>
          </ac:spMkLst>
        </pc:spChg>
        <pc:spChg chg="mod ord">
          <ac:chgData name="Neha Kumari" userId="b1a2a82ca42dbb2c" providerId="Windows Live" clId="Web-{C1B03872-0C73-4DAF-9D0B-DE92268A24AB}" dt="2022-05-03T09:32:24.538" v="4"/>
          <ac:spMkLst>
            <pc:docMk/>
            <pc:sldMk cId="3744796364" sldId="262"/>
            <ac:spMk id="3" creationId="{2D46BEEB-49F8-4CAE-EC6E-4041E39FE5E6}"/>
          </ac:spMkLst>
        </pc:spChg>
      </pc:sldChg>
      <pc:sldChg chg="modSp mod modClrScheme chgLayout">
        <pc:chgData name="Neha Kumari" userId="b1a2a82ca42dbb2c" providerId="Windows Live" clId="Web-{C1B03872-0C73-4DAF-9D0B-DE92268A24AB}" dt="2022-05-03T09:32:24.538" v="4"/>
        <pc:sldMkLst>
          <pc:docMk/>
          <pc:sldMk cId="1956162306" sldId="263"/>
        </pc:sldMkLst>
        <pc:spChg chg="mod ord">
          <ac:chgData name="Neha Kumari" userId="b1a2a82ca42dbb2c" providerId="Windows Live" clId="Web-{C1B03872-0C73-4DAF-9D0B-DE92268A24AB}" dt="2022-05-03T09:32:24.538" v="4"/>
          <ac:spMkLst>
            <pc:docMk/>
            <pc:sldMk cId="1956162306" sldId="263"/>
            <ac:spMk id="2" creationId="{B69B56DD-64EA-1E62-B9A2-22193B8F45C8}"/>
          </ac:spMkLst>
        </pc:spChg>
        <pc:spChg chg="mod ord">
          <ac:chgData name="Neha Kumari" userId="b1a2a82ca42dbb2c" providerId="Windows Live" clId="Web-{C1B03872-0C73-4DAF-9D0B-DE92268A24AB}" dt="2022-05-03T09:32:24.538" v="4"/>
          <ac:spMkLst>
            <pc:docMk/>
            <pc:sldMk cId="1956162306" sldId="263"/>
            <ac:spMk id="3" creationId="{B46D66F0-6880-4A37-1DB7-AECE759427F7}"/>
          </ac:spMkLst>
        </pc:spChg>
      </pc:sldChg>
      <pc:sldChg chg="modSp mod modClrScheme chgLayout">
        <pc:chgData name="Neha Kumari" userId="b1a2a82ca42dbb2c" providerId="Windows Live" clId="Web-{C1B03872-0C73-4DAF-9D0B-DE92268A24AB}" dt="2022-05-03T09:32:24.538" v="4"/>
        <pc:sldMkLst>
          <pc:docMk/>
          <pc:sldMk cId="2083238063" sldId="264"/>
        </pc:sldMkLst>
        <pc:spChg chg="mod ord">
          <ac:chgData name="Neha Kumari" userId="b1a2a82ca42dbb2c" providerId="Windows Live" clId="Web-{C1B03872-0C73-4DAF-9D0B-DE92268A24AB}" dt="2022-05-03T09:32:24.538" v="4"/>
          <ac:spMkLst>
            <pc:docMk/>
            <pc:sldMk cId="2083238063" sldId="264"/>
            <ac:spMk id="2" creationId="{7FE5B9C5-3709-8B77-22D1-37ABC1AD65F7}"/>
          </ac:spMkLst>
        </pc:spChg>
        <pc:spChg chg="mod ord">
          <ac:chgData name="Neha Kumari" userId="b1a2a82ca42dbb2c" providerId="Windows Live" clId="Web-{C1B03872-0C73-4DAF-9D0B-DE92268A24AB}" dt="2022-05-03T09:32:24.538" v="4"/>
          <ac:spMkLst>
            <pc:docMk/>
            <pc:sldMk cId="2083238063" sldId="264"/>
            <ac:spMk id="3" creationId="{1EF6E5F8-0D91-909B-AF88-828DC88EC99A}"/>
          </ac:spMkLst>
        </pc:spChg>
        <pc:spChg chg="mod ord">
          <ac:chgData name="Neha Kumari" userId="b1a2a82ca42dbb2c" providerId="Windows Live" clId="Web-{C1B03872-0C73-4DAF-9D0B-DE92268A24AB}" dt="2022-05-03T09:32:24.538" v="4"/>
          <ac:spMkLst>
            <pc:docMk/>
            <pc:sldMk cId="2083238063" sldId="264"/>
            <ac:spMk id="4" creationId="{37DFD26B-FCC7-DBFA-2ACB-908FB34B712F}"/>
          </ac:spMkLst>
        </pc:spChg>
      </pc:sldChg>
      <pc:sldChg chg="modSp mod modClrScheme chgLayout">
        <pc:chgData name="Neha Kumari" userId="b1a2a82ca42dbb2c" providerId="Windows Live" clId="Web-{C1B03872-0C73-4DAF-9D0B-DE92268A24AB}" dt="2022-05-03T09:32:24.538" v="4"/>
        <pc:sldMkLst>
          <pc:docMk/>
          <pc:sldMk cId="826301801" sldId="270"/>
        </pc:sldMkLst>
        <pc:spChg chg="mod ord">
          <ac:chgData name="Neha Kumari" userId="b1a2a82ca42dbb2c" providerId="Windows Live" clId="Web-{C1B03872-0C73-4DAF-9D0B-DE92268A24AB}" dt="2022-05-03T09:32:24.538" v="4"/>
          <ac:spMkLst>
            <pc:docMk/>
            <pc:sldMk cId="826301801" sldId="270"/>
            <ac:spMk id="2" creationId="{6D84D68F-00B6-530D-87D6-0D21C929BB0B}"/>
          </ac:spMkLst>
        </pc:spChg>
        <pc:spChg chg="mod ord">
          <ac:chgData name="Neha Kumari" userId="b1a2a82ca42dbb2c" providerId="Windows Live" clId="Web-{C1B03872-0C73-4DAF-9D0B-DE92268A24AB}" dt="2022-05-03T09:32:24.538" v="4"/>
          <ac:spMkLst>
            <pc:docMk/>
            <pc:sldMk cId="826301801" sldId="270"/>
            <ac:spMk id="3" creationId="{D0572034-4069-E6FC-E1F2-F3DA9BBA1980}"/>
          </ac:spMkLst>
        </pc:spChg>
      </pc:sldChg>
      <pc:sldChg chg="modSp mod modClrScheme chgLayout">
        <pc:chgData name="Neha Kumari" userId="b1a2a82ca42dbb2c" providerId="Windows Live" clId="Web-{C1B03872-0C73-4DAF-9D0B-DE92268A24AB}" dt="2022-05-03T09:32:24.538" v="4"/>
        <pc:sldMkLst>
          <pc:docMk/>
          <pc:sldMk cId="3717986160" sldId="271"/>
        </pc:sldMkLst>
        <pc:spChg chg="mod ord">
          <ac:chgData name="Neha Kumari" userId="b1a2a82ca42dbb2c" providerId="Windows Live" clId="Web-{C1B03872-0C73-4DAF-9D0B-DE92268A24AB}" dt="2022-05-03T09:32:24.538" v="4"/>
          <ac:spMkLst>
            <pc:docMk/>
            <pc:sldMk cId="3717986160" sldId="271"/>
            <ac:spMk id="2" creationId="{76299340-1295-0A61-1141-DC979CD68456}"/>
          </ac:spMkLst>
        </pc:spChg>
        <pc:spChg chg="mod ord">
          <ac:chgData name="Neha Kumari" userId="b1a2a82ca42dbb2c" providerId="Windows Live" clId="Web-{C1B03872-0C73-4DAF-9D0B-DE92268A24AB}" dt="2022-05-03T09:32:24.538" v="4"/>
          <ac:spMkLst>
            <pc:docMk/>
            <pc:sldMk cId="3717986160" sldId="271"/>
            <ac:spMk id="3" creationId="{5F919FC2-7082-C979-905D-9AF8D4B3BF88}"/>
          </ac:spMkLst>
        </pc:spChg>
      </pc:sldChg>
      <pc:sldChg chg="addSp delSp modSp mod setBg modClrScheme modShow chgLayout">
        <pc:chgData name="Neha Kumari" userId="b1a2a82ca42dbb2c" providerId="Windows Live" clId="Web-{C1B03872-0C73-4DAF-9D0B-DE92268A24AB}" dt="2022-05-03T09:33:54.384" v="7"/>
        <pc:sldMkLst>
          <pc:docMk/>
          <pc:sldMk cId="910572860" sldId="272"/>
        </pc:sldMkLst>
        <pc:spChg chg="mod ord">
          <ac:chgData name="Neha Kumari" userId="b1a2a82ca42dbb2c" providerId="Windows Live" clId="Web-{C1B03872-0C73-4DAF-9D0B-DE92268A24AB}" dt="2022-05-03T09:33:45.930" v="6"/>
          <ac:spMkLst>
            <pc:docMk/>
            <pc:sldMk cId="910572860" sldId="272"/>
            <ac:spMk id="2" creationId="{6C96EFC1-ADA9-334D-7F92-40860A6B2315}"/>
          </ac:spMkLst>
        </pc:spChg>
        <pc:spChg chg="add del">
          <ac:chgData name="Neha Kumari" userId="b1a2a82ca42dbb2c" providerId="Windows Live" clId="Web-{C1B03872-0C73-4DAF-9D0B-DE92268A24AB}" dt="2022-05-03T09:33:45.930" v="6"/>
          <ac:spMkLst>
            <pc:docMk/>
            <pc:sldMk cId="910572860" sldId="272"/>
            <ac:spMk id="9" creationId="{1A36086B-F531-4D82-9526-2117178CDA45}"/>
          </ac:spMkLst>
        </pc:spChg>
        <pc:spChg chg="add del">
          <ac:chgData name="Neha Kumari" userId="b1a2a82ca42dbb2c" providerId="Windows Live" clId="Web-{C1B03872-0C73-4DAF-9D0B-DE92268A24AB}" dt="2022-05-03T09:33:45.930" v="6"/>
          <ac:spMkLst>
            <pc:docMk/>
            <pc:sldMk cId="910572860" sldId="272"/>
            <ac:spMk id="40" creationId="{1996130F-9AB5-4DE9-8574-3AF891C5C172}"/>
          </ac:spMkLst>
        </pc:spChg>
        <pc:spChg chg="add del">
          <ac:chgData name="Neha Kumari" userId="b1a2a82ca42dbb2c" providerId="Windows Live" clId="Web-{C1B03872-0C73-4DAF-9D0B-DE92268A24AB}" dt="2022-05-03T09:33:45.930" v="6"/>
          <ac:spMkLst>
            <pc:docMk/>
            <pc:sldMk cId="910572860" sldId="272"/>
            <ac:spMk id="42" creationId="{7326F4E6-9131-42DA-97B2-0BA8D1E258AD}"/>
          </ac:spMkLst>
        </pc:spChg>
        <pc:spChg chg="add del">
          <ac:chgData name="Neha Kumari" userId="b1a2a82ca42dbb2c" providerId="Windows Live" clId="Web-{C1B03872-0C73-4DAF-9D0B-DE92268A24AB}" dt="2022-05-03T09:33:45.930" v="6"/>
          <ac:spMkLst>
            <pc:docMk/>
            <pc:sldMk cId="910572860" sldId="272"/>
            <ac:spMk id="44" creationId="{3F4C104D-5F30-4811-9376-566B26E4719A}"/>
          </ac:spMkLst>
        </pc:spChg>
        <pc:spChg chg="add del">
          <ac:chgData name="Neha Kumari" userId="b1a2a82ca42dbb2c" providerId="Windows Live" clId="Web-{C1B03872-0C73-4DAF-9D0B-DE92268A24AB}" dt="2022-05-03T09:33:45.930" v="6"/>
          <ac:spMkLst>
            <pc:docMk/>
            <pc:sldMk cId="910572860" sldId="272"/>
            <ac:spMk id="46" creationId="{0815E34B-5D02-4E01-A936-E8E1C0AB6F12}"/>
          </ac:spMkLst>
        </pc:spChg>
        <pc:spChg chg="add del">
          <ac:chgData name="Neha Kumari" userId="b1a2a82ca42dbb2c" providerId="Windows Live" clId="Web-{C1B03872-0C73-4DAF-9D0B-DE92268A24AB}" dt="2022-05-03T09:33:45.930" v="6"/>
          <ac:spMkLst>
            <pc:docMk/>
            <pc:sldMk cId="910572860" sldId="272"/>
            <ac:spMk id="48" creationId="{7DE3414B-B032-4710-A468-D3285E38C5FF}"/>
          </ac:spMkLst>
        </pc:spChg>
        <pc:grpChg chg="add del">
          <ac:chgData name="Neha Kumari" userId="b1a2a82ca42dbb2c" providerId="Windows Live" clId="Web-{C1B03872-0C73-4DAF-9D0B-DE92268A24AB}" dt="2022-05-03T09:33:45.930" v="6"/>
          <ac:grpSpMkLst>
            <pc:docMk/>
            <pc:sldMk cId="910572860" sldId="272"/>
            <ac:grpSpMk id="12" creationId="{166BF9EE-F7AC-4FA5-AC7E-001B3A642F75}"/>
          </ac:grpSpMkLst>
        </pc:grpChg>
        <pc:grpChg chg="add del">
          <ac:chgData name="Neha Kumari" userId="b1a2a82ca42dbb2c" providerId="Windows Live" clId="Web-{C1B03872-0C73-4DAF-9D0B-DE92268A24AB}" dt="2022-05-03T09:33:45.930" v="6"/>
          <ac:grpSpMkLst>
            <pc:docMk/>
            <pc:sldMk cId="910572860" sldId="272"/>
            <ac:grpSpMk id="26" creationId="{E312DBA5-56D8-42B2-BA94-28168C2A6703}"/>
          </ac:grpSpMkLst>
        </pc:grpChg>
        <pc:picChg chg="mod ord">
          <ac:chgData name="Neha Kumari" userId="b1a2a82ca42dbb2c" providerId="Windows Live" clId="Web-{C1B03872-0C73-4DAF-9D0B-DE92268A24AB}" dt="2022-05-03T09:33:45.930" v="6"/>
          <ac:picMkLst>
            <pc:docMk/>
            <pc:sldMk cId="910572860" sldId="272"/>
            <ac:picMk id="5" creationId="{42123BD2-0D78-83BE-F87B-BDA8300A3FDE}"/>
          </ac:picMkLst>
        </pc:picChg>
      </pc:sldChg>
      <pc:sldChg chg="modSp mod modClrScheme modShow chgLayout">
        <pc:chgData name="Neha Kumari" userId="b1a2a82ca42dbb2c" providerId="Windows Live" clId="Web-{C1B03872-0C73-4DAF-9D0B-DE92268A24AB}" dt="2022-05-03T09:33:57.134" v="8"/>
        <pc:sldMkLst>
          <pc:docMk/>
          <pc:sldMk cId="3173726184" sldId="273"/>
        </pc:sldMkLst>
        <pc:spChg chg="mod ord">
          <ac:chgData name="Neha Kumari" userId="b1a2a82ca42dbb2c" providerId="Windows Live" clId="Web-{C1B03872-0C73-4DAF-9D0B-DE92268A24AB}" dt="2022-05-03T09:32:24.538" v="4"/>
          <ac:spMkLst>
            <pc:docMk/>
            <pc:sldMk cId="3173726184" sldId="273"/>
            <ac:spMk id="2" creationId="{6C96EFC1-ADA9-334D-7F92-40860A6B2315}"/>
          </ac:spMkLst>
        </pc:spChg>
        <pc:picChg chg="mod ord">
          <ac:chgData name="Neha Kumari" userId="b1a2a82ca42dbb2c" providerId="Windows Live" clId="Web-{C1B03872-0C73-4DAF-9D0B-DE92268A24AB}" dt="2022-05-03T09:32:24.538" v="4"/>
          <ac:picMkLst>
            <pc:docMk/>
            <pc:sldMk cId="3173726184" sldId="273"/>
            <ac:picMk id="6" creationId="{CA1CA618-C48F-A6DF-A073-F1FF68028E4F}"/>
          </ac:picMkLst>
        </pc:picChg>
      </pc:sldChg>
      <pc:sldChg chg="modSp mod modClrScheme chgLayout">
        <pc:chgData name="Neha Kumari" userId="b1a2a82ca42dbb2c" providerId="Windows Live" clId="Web-{C1B03872-0C73-4DAF-9D0B-DE92268A24AB}" dt="2022-05-03T09:32:24.538" v="4"/>
        <pc:sldMkLst>
          <pc:docMk/>
          <pc:sldMk cId="689152060" sldId="274"/>
        </pc:sldMkLst>
        <pc:spChg chg="mod ord">
          <ac:chgData name="Neha Kumari" userId="b1a2a82ca42dbb2c" providerId="Windows Live" clId="Web-{C1B03872-0C73-4DAF-9D0B-DE92268A24AB}" dt="2022-05-03T09:32:24.538" v="4"/>
          <ac:spMkLst>
            <pc:docMk/>
            <pc:sldMk cId="689152060" sldId="274"/>
            <ac:spMk id="2" creationId="{3BEBFDB8-8A01-A8D2-A7C2-FB6E068EE25C}"/>
          </ac:spMkLst>
        </pc:spChg>
        <pc:spChg chg="mod ord">
          <ac:chgData name="Neha Kumari" userId="b1a2a82ca42dbb2c" providerId="Windows Live" clId="Web-{C1B03872-0C73-4DAF-9D0B-DE92268A24AB}" dt="2022-05-03T09:32:24.538" v="4"/>
          <ac:spMkLst>
            <pc:docMk/>
            <pc:sldMk cId="689152060" sldId="274"/>
            <ac:spMk id="3" creationId="{41053D8B-7ADE-834D-832F-5B182F9EFFAF}"/>
          </ac:spMkLst>
        </pc:spChg>
      </pc:sldChg>
      <pc:sldChg chg="modSp mod modClrScheme chgLayout">
        <pc:chgData name="Neha Kumari" userId="b1a2a82ca42dbb2c" providerId="Windows Live" clId="Web-{C1B03872-0C73-4DAF-9D0B-DE92268A24AB}" dt="2022-05-03T09:32:24.538" v="4"/>
        <pc:sldMkLst>
          <pc:docMk/>
          <pc:sldMk cId="3527391020" sldId="275"/>
        </pc:sldMkLst>
        <pc:spChg chg="mod ord">
          <ac:chgData name="Neha Kumari" userId="b1a2a82ca42dbb2c" providerId="Windows Live" clId="Web-{C1B03872-0C73-4DAF-9D0B-DE92268A24AB}" dt="2022-05-03T09:32:24.538" v="4"/>
          <ac:spMkLst>
            <pc:docMk/>
            <pc:sldMk cId="3527391020" sldId="275"/>
            <ac:spMk id="2" creationId="{FC156D22-89BB-3CDD-B0CF-B1184F4DC49D}"/>
          </ac:spMkLst>
        </pc:spChg>
        <pc:spChg chg="mod ord">
          <ac:chgData name="Neha Kumari" userId="b1a2a82ca42dbb2c" providerId="Windows Live" clId="Web-{C1B03872-0C73-4DAF-9D0B-DE92268A24AB}" dt="2022-05-03T09:32:24.538" v="4"/>
          <ac:spMkLst>
            <pc:docMk/>
            <pc:sldMk cId="3527391020" sldId="275"/>
            <ac:spMk id="3" creationId="{7C9C8F45-89E7-E242-53F5-C4333A6969B1}"/>
          </ac:spMkLst>
        </pc:spChg>
        <pc:spChg chg="mod ord">
          <ac:chgData name="Neha Kumari" userId="b1a2a82ca42dbb2c" providerId="Windows Live" clId="Web-{C1B03872-0C73-4DAF-9D0B-DE92268A24AB}" dt="2022-05-03T09:32:24.538" v="4"/>
          <ac:spMkLst>
            <pc:docMk/>
            <pc:sldMk cId="3527391020" sldId="275"/>
            <ac:spMk id="4" creationId="{BD61165A-A5EF-7F86-C9E8-58DEF335B9D5}"/>
          </ac:spMkLst>
        </pc:spChg>
      </pc:sldChg>
      <pc:sldChg chg="del">
        <pc:chgData name="Neha Kumari" userId="b1a2a82ca42dbb2c" providerId="Windows Live" clId="Web-{C1B03872-0C73-4DAF-9D0B-DE92268A24AB}" dt="2022-05-03T09:31:33.880" v="2"/>
        <pc:sldMkLst>
          <pc:docMk/>
          <pc:sldMk cId="1348966208" sldId="276"/>
        </pc:sldMkLst>
      </pc:sldChg>
      <pc:sldChg chg="addSp delSp modSp add mod setBg setClrOvrMap">
        <pc:chgData name="Neha Kumari" userId="b1a2a82ca42dbb2c" providerId="Windows Live" clId="Web-{C1B03872-0C73-4DAF-9D0B-DE92268A24AB}" dt="2022-05-03T09:36:41.950" v="25" actId="20577"/>
        <pc:sldMkLst>
          <pc:docMk/>
          <pc:sldMk cId="3273570344" sldId="276"/>
        </pc:sldMkLst>
        <pc:spChg chg="mod">
          <ac:chgData name="Neha Kumari" userId="b1a2a82ca42dbb2c" providerId="Windows Live" clId="Web-{C1B03872-0C73-4DAF-9D0B-DE92268A24AB}" dt="2022-05-03T09:36:41.950" v="25" actId="20577"/>
          <ac:spMkLst>
            <pc:docMk/>
            <pc:sldMk cId="3273570344" sldId="276"/>
            <ac:spMk id="2" creationId="{407F3350-EF62-E3A8-2E66-80138DEE06FC}"/>
          </ac:spMkLst>
        </pc:spChg>
        <pc:spChg chg="add del">
          <ac:chgData name="Neha Kumari" userId="b1a2a82ca42dbb2c" providerId="Windows Live" clId="Web-{C1B03872-0C73-4DAF-9D0B-DE92268A24AB}" dt="2022-05-03T09:34:52.182" v="11"/>
          <ac:spMkLst>
            <pc:docMk/>
            <pc:sldMk cId="3273570344" sldId="276"/>
            <ac:spMk id="35" creationId="{CE6C63DC-BAE4-42B6-8FDF-F6467C2D23AC}"/>
          </ac:spMkLst>
        </pc:spChg>
        <pc:spChg chg="add del">
          <ac:chgData name="Neha Kumari" userId="b1a2a82ca42dbb2c" providerId="Windows Live" clId="Web-{C1B03872-0C73-4DAF-9D0B-DE92268A24AB}" dt="2022-05-03T09:34:52.182" v="11"/>
          <ac:spMkLst>
            <pc:docMk/>
            <pc:sldMk cId="3273570344" sldId="276"/>
            <ac:spMk id="37" creationId="{5BD23F8E-2E78-4C84-8EFB-FE6C8ACB7F1F}"/>
          </ac:spMkLst>
        </pc:spChg>
        <pc:spChg chg="add del">
          <ac:chgData name="Neha Kumari" userId="b1a2a82ca42dbb2c" providerId="Windows Live" clId="Web-{C1B03872-0C73-4DAF-9D0B-DE92268A24AB}" dt="2022-05-03T09:34:52.182" v="11"/>
          <ac:spMkLst>
            <pc:docMk/>
            <pc:sldMk cId="3273570344" sldId="276"/>
            <ac:spMk id="39" creationId="{57ABABA7-0420-4200-9B65-1C1967CE9373}"/>
          </ac:spMkLst>
        </pc:spChg>
        <pc:spChg chg="add del">
          <ac:chgData name="Neha Kumari" userId="b1a2a82ca42dbb2c" providerId="Windows Live" clId="Web-{C1B03872-0C73-4DAF-9D0B-DE92268A24AB}" dt="2022-05-03T09:34:52.182" v="11"/>
          <ac:spMkLst>
            <pc:docMk/>
            <pc:sldMk cId="3273570344" sldId="276"/>
            <ac:spMk id="55" creationId="{8576F020-8157-45CE-B1D9-6FA47AFEB4FA}"/>
          </ac:spMkLst>
        </pc:spChg>
        <pc:spChg chg="add del">
          <ac:chgData name="Neha Kumari" userId="b1a2a82ca42dbb2c" providerId="Windows Live" clId="Web-{C1B03872-0C73-4DAF-9D0B-DE92268A24AB}" dt="2022-05-03T09:35:40.668" v="13"/>
          <ac:spMkLst>
            <pc:docMk/>
            <pc:sldMk cId="3273570344" sldId="276"/>
            <ac:spMk id="59" creationId="{CE6C63DC-BAE4-42B6-8FDF-F6467C2D23AC}"/>
          </ac:spMkLst>
        </pc:spChg>
        <pc:spChg chg="add del">
          <ac:chgData name="Neha Kumari" userId="b1a2a82ca42dbb2c" providerId="Windows Live" clId="Web-{C1B03872-0C73-4DAF-9D0B-DE92268A24AB}" dt="2022-05-03T09:35:40.668" v="13"/>
          <ac:spMkLst>
            <pc:docMk/>
            <pc:sldMk cId="3273570344" sldId="276"/>
            <ac:spMk id="60" creationId="{5BD23F8E-2E78-4C84-8EFB-FE6C8ACB7F1F}"/>
          </ac:spMkLst>
        </pc:spChg>
        <pc:spChg chg="add del">
          <ac:chgData name="Neha Kumari" userId="b1a2a82ca42dbb2c" providerId="Windows Live" clId="Web-{C1B03872-0C73-4DAF-9D0B-DE92268A24AB}" dt="2022-05-03T09:35:40.668" v="13"/>
          <ac:spMkLst>
            <pc:docMk/>
            <pc:sldMk cId="3273570344" sldId="276"/>
            <ac:spMk id="61" creationId="{57ABABA7-0420-4200-9B65-1C1967CE9373}"/>
          </ac:spMkLst>
        </pc:spChg>
        <pc:spChg chg="add del">
          <ac:chgData name="Neha Kumari" userId="b1a2a82ca42dbb2c" providerId="Windows Live" clId="Web-{C1B03872-0C73-4DAF-9D0B-DE92268A24AB}" dt="2022-05-03T09:35:40.668" v="13"/>
          <ac:spMkLst>
            <pc:docMk/>
            <pc:sldMk cId="3273570344" sldId="276"/>
            <ac:spMk id="63" creationId="{8576F020-8157-45CE-B1D9-6FA47AFEB4FA}"/>
          </ac:spMkLst>
        </pc:spChg>
        <pc:spChg chg="add del">
          <ac:chgData name="Neha Kumari" userId="b1a2a82ca42dbb2c" providerId="Windows Live" clId="Web-{C1B03872-0C73-4DAF-9D0B-DE92268A24AB}" dt="2022-05-03T09:35:44.324" v="15"/>
          <ac:spMkLst>
            <pc:docMk/>
            <pc:sldMk cId="3273570344" sldId="276"/>
            <ac:spMk id="67" creationId="{CE6C63DC-BAE4-42B6-8FDF-F6467C2D23AC}"/>
          </ac:spMkLst>
        </pc:spChg>
        <pc:spChg chg="add del">
          <ac:chgData name="Neha Kumari" userId="b1a2a82ca42dbb2c" providerId="Windows Live" clId="Web-{C1B03872-0C73-4DAF-9D0B-DE92268A24AB}" dt="2022-05-03T09:35:44.324" v="15"/>
          <ac:spMkLst>
            <pc:docMk/>
            <pc:sldMk cId="3273570344" sldId="276"/>
            <ac:spMk id="68" creationId="{5BD23F8E-2E78-4C84-8EFB-FE6C8ACB7F1F}"/>
          </ac:spMkLst>
        </pc:spChg>
        <pc:spChg chg="add del">
          <ac:chgData name="Neha Kumari" userId="b1a2a82ca42dbb2c" providerId="Windows Live" clId="Web-{C1B03872-0C73-4DAF-9D0B-DE92268A24AB}" dt="2022-05-03T09:35:44.324" v="15"/>
          <ac:spMkLst>
            <pc:docMk/>
            <pc:sldMk cId="3273570344" sldId="276"/>
            <ac:spMk id="69" creationId="{57ABABA7-0420-4200-9B65-1C1967CE9373}"/>
          </ac:spMkLst>
        </pc:spChg>
        <pc:spChg chg="add del">
          <ac:chgData name="Neha Kumari" userId="b1a2a82ca42dbb2c" providerId="Windows Live" clId="Web-{C1B03872-0C73-4DAF-9D0B-DE92268A24AB}" dt="2022-05-03T09:35:44.324" v="15"/>
          <ac:spMkLst>
            <pc:docMk/>
            <pc:sldMk cId="3273570344" sldId="276"/>
            <ac:spMk id="71" creationId="{8576F020-8157-45CE-B1D9-6FA47AFEB4FA}"/>
          </ac:spMkLst>
        </pc:spChg>
        <pc:spChg chg="add">
          <ac:chgData name="Neha Kumari" userId="b1a2a82ca42dbb2c" providerId="Windows Live" clId="Web-{C1B03872-0C73-4DAF-9D0B-DE92268A24AB}" dt="2022-05-03T09:35:44.339" v="16"/>
          <ac:spMkLst>
            <pc:docMk/>
            <pc:sldMk cId="3273570344" sldId="276"/>
            <ac:spMk id="75" creationId="{CE6C63DC-BAE4-42B6-8FDF-F6467C2D23AC}"/>
          </ac:spMkLst>
        </pc:spChg>
        <pc:spChg chg="add">
          <ac:chgData name="Neha Kumari" userId="b1a2a82ca42dbb2c" providerId="Windows Live" clId="Web-{C1B03872-0C73-4DAF-9D0B-DE92268A24AB}" dt="2022-05-03T09:35:44.339" v="16"/>
          <ac:spMkLst>
            <pc:docMk/>
            <pc:sldMk cId="3273570344" sldId="276"/>
            <ac:spMk id="76" creationId="{5BD23F8E-2E78-4C84-8EFB-FE6C8ACB7F1F}"/>
          </ac:spMkLst>
        </pc:spChg>
        <pc:spChg chg="add">
          <ac:chgData name="Neha Kumari" userId="b1a2a82ca42dbb2c" providerId="Windows Live" clId="Web-{C1B03872-0C73-4DAF-9D0B-DE92268A24AB}" dt="2022-05-03T09:35:44.339" v="16"/>
          <ac:spMkLst>
            <pc:docMk/>
            <pc:sldMk cId="3273570344" sldId="276"/>
            <ac:spMk id="77" creationId="{57ABABA7-0420-4200-9B65-1C1967CE9373}"/>
          </ac:spMkLst>
        </pc:spChg>
        <pc:spChg chg="add">
          <ac:chgData name="Neha Kumari" userId="b1a2a82ca42dbb2c" providerId="Windows Live" clId="Web-{C1B03872-0C73-4DAF-9D0B-DE92268A24AB}" dt="2022-05-03T09:35:44.339" v="16"/>
          <ac:spMkLst>
            <pc:docMk/>
            <pc:sldMk cId="3273570344" sldId="276"/>
            <ac:spMk id="79" creationId="{8576F020-8157-45CE-B1D9-6FA47AFEB4FA}"/>
          </ac:spMkLst>
        </pc:spChg>
        <pc:grpChg chg="add del">
          <ac:chgData name="Neha Kumari" userId="b1a2a82ca42dbb2c" providerId="Windows Live" clId="Web-{C1B03872-0C73-4DAF-9D0B-DE92268A24AB}" dt="2022-05-03T09:34:52.182" v="11"/>
          <ac:grpSpMkLst>
            <pc:docMk/>
            <pc:sldMk cId="3273570344" sldId="276"/>
            <ac:grpSpMk id="7" creationId="{8CD25866-F15D-40A4-AEC5-47C044637AB7}"/>
          </ac:grpSpMkLst>
        </pc:grpChg>
        <pc:grpChg chg="add del">
          <ac:chgData name="Neha Kumari" userId="b1a2a82ca42dbb2c" providerId="Windows Live" clId="Web-{C1B03872-0C73-4DAF-9D0B-DE92268A24AB}" dt="2022-05-03T09:34:52.182" v="11"/>
          <ac:grpSpMkLst>
            <pc:docMk/>
            <pc:sldMk cId="3273570344" sldId="276"/>
            <ac:grpSpMk id="21" creationId="{0C4A17ED-96AA-44A6-A050-E1A7A1CDD9E7}"/>
          </ac:grpSpMkLst>
        </pc:grpChg>
        <pc:grpChg chg="add del">
          <ac:chgData name="Neha Kumari" userId="b1a2a82ca42dbb2c" providerId="Windows Live" clId="Web-{C1B03872-0C73-4DAF-9D0B-DE92268A24AB}" dt="2022-05-03T09:34:52.182" v="11"/>
          <ac:grpSpMkLst>
            <pc:docMk/>
            <pc:sldMk cId="3273570344" sldId="276"/>
            <ac:grpSpMk id="41" creationId="{7A03E380-9CD1-4ABA-A763-9F9D252B8908}"/>
          </ac:grpSpMkLst>
        </pc:grpChg>
        <pc:grpChg chg="add del">
          <ac:chgData name="Neha Kumari" userId="b1a2a82ca42dbb2c" providerId="Windows Live" clId="Web-{C1B03872-0C73-4DAF-9D0B-DE92268A24AB}" dt="2022-05-03T09:35:40.668" v="13"/>
          <ac:grpSpMkLst>
            <pc:docMk/>
            <pc:sldMk cId="3273570344" sldId="276"/>
            <ac:grpSpMk id="57" creationId="{8CD25866-F15D-40A4-AEC5-47C044637AB7}"/>
          </ac:grpSpMkLst>
        </pc:grpChg>
        <pc:grpChg chg="add del">
          <ac:chgData name="Neha Kumari" userId="b1a2a82ca42dbb2c" providerId="Windows Live" clId="Web-{C1B03872-0C73-4DAF-9D0B-DE92268A24AB}" dt="2022-05-03T09:35:40.668" v="13"/>
          <ac:grpSpMkLst>
            <pc:docMk/>
            <pc:sldMk cId="3273570344" sldId="276"/>
            <ac:grpSpMk id="58" creationId="{0C4A17ED-96AA-44A6-A050-E1A7A1CDD9E7}"/>
          </ac:grpSpMkLst>
        </pc:grpChg>
        <pc:grpChg chg="add del">
          <ac:chgData name="Neha Kumari" userId="b1a2a82ca42dbb2c" providerId="Windows Live" clId="Web-{C1B03872-0C73-4DAF-9D0B-DE92268A24AB}" dt="2022-05-03T09:35:40.668" v="13"/>
          <ac:grpSpMkLst>
            <pc:docMk/>
            <pc:sldMk cId="3273570344" sldId="276"/>
            <ac:grpSpMk id="62" creationId="{7A03E380-9CD1-4ABA-A763-9F9D252B8908}"/>
          </ac:grpSpMkLst>
        </pc:grpChg>
        <pc:grpChg chg="add del">
          <ac:chgData name="Neha Kumari" userId="b1a2a82ca42dbb2c" providerId="Windows Live" clId="Web-{C1B03872-0C73-4DAF-9D0B-DE92268A24AB}" dt="2022-05-03T09:35:44.324" v="15"/>
          <ac:grpSpMkLst>
            <pc:docMk/>
            <pc:sldMk cId="3273570344" sldId="276"/>
            <ac:grpSpMk id="65" creationId="{8CD25866-F15D-40A4-AEC5-47C044637AB7}"/>
          </ac:grpSpMkLst>
        </pc:grpChg>
        <pc:grpChg chg="add del">
          <ac:chgData name="Neha Kumari" userId="b1a2a82ca42dbb2c" providerId="Windows Live" clId="Web-{C1B03872-0C73-4DAF-9D0B-DE92268A24AB}" dt="2022-05-03T09:35:44.324" v="15"/>
          <ac:grpSpMkLst>
            <pc:docMk/>
            <pc:sldMk cId="3273570344" sldId="276"/>
            <ac:grpSpMk id="66" creationId="{0C4A17ED-96AA-44A6-A050-E1A7A1CDD9E7}"/>
          </ac:grpSpMkLst>
        </pc:grpChg>
        <pc:grpChg chg="add del">
          <ac:chgData name="Neha Kumari" userId="b1a2a82ca42dbb2c" providerId="Windows Live" clId="Web-{C1B03872-0C73-4DAF-9D0B-DE92268A24AB}" dt="2022-05-03T09:35:44.324" v="15"/>
          <ac:grpSpMkLst>
            <pc:docMk/>
            <pc:sldMk cId="3273570344" sldId="276"/>
            <ac:grpSpMk id="70" creationId="{7A03E380-9CD1-4ABA-A763-9F9D252B8908}"/>
          </ac:grpSpMkLst>
        </pc:grpChg>
        <pc:grpChg chg="add">
          <ac:chgData name="Neha Kumari" userId="b1a2a82ca42dbb2c" providerId="Windows Live" clId="Web-{C1B03872-0C73-4DAF-9D0B-DE92268A24AB}" dt="2022-05-03T09:35:44.339" v="16"/>
          <ac:grpSpMkLst>
            <pc:docMk/>
            <pc:sldMk cId="3273570344" sldId="276"/>
            <ac:grpSpMk id="73" creationId="{8CD25866-F15D-40A4-AEC5-47C044637AB7}"/>
          </ac:grpSpMkLst>
        </pc:grpChg>
        <pc:grpChg chg="add">
          <ac:chgData name="Neha Kumari" userId="b1a2a82ca42dbb2c" providerId="Windows Live" clId="Web-{C1B03872-0C73-4DAF-9D0B-DE92268A24AB}" dt="2022-05-03T09:35:44.339" v="16"/>
          <ac:grpSpMkLst>
            <pc:docMk/>
            <pc:sldMk cId="3273570344" sldId="276"/>
            <ac:grpSpMk id="74" creationId="{0C4A17ED-96AA-44A6-A050-E1A7A1CDD9E7}"/>
          </ac:grpSpMkLst>
        </pc:grpChg>
        <pc:grpChg chg="add">
          <ac:chgData name="Neha Kumari" userId="b1a2a82ca42dbb2c" providerId="Windows Live" clId="Web-{C1B03872-0C73-4DAF-9D0B-DE92268A24AB}" dt="2022-05-03T09:35:44.339" v="16"/>
          <ac:grpSpMkLst>
            <pc:docMk/>
            <pc:sldMk cId="3273570344" sldId="276"/>
            <ac:grpSpMk id="78" creationId="{7A03E380-9CD1-4ABA-A763-9F9D252B8908}"/>
          </ac:grpSpMkLst>
        </pc:grpChg>
      </pc:sldChg>
      <pc:sldChg chg="add del replId">
        <pc:chgData name="Neha Kumari" userId="b1a2a82ca42dbb2c" providerId="Windows Live" clId="Web-{C1B03872-0C73-4DAF-9D0B-DE92268A24AB}" dt="2022-05-03T09:30:41.832" v="1"/>
        <pc:sldMkLst>
          <pc:docMk/>
          <pc:sldMk cId="3556454573" sldId="277"/>
        </pc:sldMkLst>
      </pc:sldChg>
      <pc:sldMasterChg chg="add del addSldLayout delSldLayout">
        <pc:chgData name="Neha Kumari" userId="b1a2a82ca42dbb2c" providerId="Windows Live" clId="Web-{C1B03872-0C73-4DAF-9D0B-DE92268A24AB}" dt="2022-05-03T09:32:24.538" v="4"/>
        <pc:sldMasterMkLst>
          <pc:docMk/>
          <pc:sldMasterMk cId="0" sldId="2147483648"/>
        </pc:sldMasterMkLst>
        <pc:sldLayoutChg chg="add del">
          <pc:chgData name="Neha Kumari" userId="b1a2a82ca42dbb2c" providerId="Windows Live" clId="Web-{C1B03872-0C73-4DAF-9D0B-DE92268A24AB}" dt="2022-05-03T09:32:24.538" v="4"/>
          <pc:sldLayoutMkLst>
            <pc:docMk/>
            <pc:sldMasterMk cId="0" sldId="2147483648"/>
            <pc:sldLayoutMk cId="0" sldId="2147483649"/>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0"/>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1"/>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2"/>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3"/>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4"/>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5"/>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6"/>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7"/>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8"/>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59"/>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60"/>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61"/>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62"/>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63"/>
          </pc:sldLayoutMkLst>
        </pc:sldLayoutChg>
        <pc:sldLayoutChg chg="add del">
          <pc:chgData name="Neha Kumari" userId="b1a2a82ca42dbb2c" providerId="Windows Live" clId="Web-{C1B03872-0C73-4DAF-9D0B-DE92268A24AB}" dt="2022-05-03T09:32:24.538" v="4"/>
          <pc:sldLayoutMkLst>
            <pc:docMk/>
            <pc:sldMasterMk cId="0" sldId="2147483648"/>
            <pc:sldLayoutMk cId="0" sldId="2147483664"/>
          </pc:sldLayoutMkLst>
        </pc:sldLayoutChg>
      </pc:sldMasterChg>
      <pc:sldMasterChg chg="add del addSldLayout delSldLayout">
        <pc:chgData name="Neha Kumari" userId="b1a2a82ca42dbb2c" providerId="Windows Live" clId="Web-{C1B03872-0C73-4DAF-9D0B-DE92268A24AB}" dt="2022-05-03T09:32:24.538" v="4"/>
        <pc:sldMasterMkLst>
          <pc:docMk/>
          <pc:sldMasterMk cId="0" sldId="2147483669"/>
        </pc:sldMasterMkLst>
        <pc:sldLayoutChg chg="add del">
          <pc:chgData name="Neha Kumari" userId="b1a2a82ca42dbb2c" providerId="Windows Live" clId="Web-{C1B03872-0C73-4DAF-9D0B-DE92268A24AB}" dt="2022-05-03T09:32:24.538" v="4"/>
          <pc:sldLayoutMkLst>
            <pc:docMk/>
            <pc:sldMasterMk cId="0" sldId="2147483669"/>
            <pc:sldLayoutMk cId="0" sldId="2147483666"/>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67"/>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68"/>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0"/>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1"/>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2"/>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3"/>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4"/>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5"/>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6"/>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7"/>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8"/>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79"/>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80"/>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81"/>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82"/>
          </pc:sldLayoutMkLst>
        </pc:sldLayoutChg>
        <pc:sldLayoutChg chg="add del">
          <pc:chgData name="Neha Kumari" userId="b1a2a82ca42dbb2c" providerId="Windows Live" clId="Web-{C1B03872-0C73-4DAF-9D0B-DE92268A24AB}" dt="2022-05-03T09:32:24.538" v="4"/>
          <pc:sldLayoutMkLst>
            <pc:docMk/>
            <pc:sldMasterMk cId="0" sldId="2147483669"/>
            <pc:sldLayoutMk cId="0" sldId="2147483683"/>
          </pc:sldLayoutMkLst>
        </pc:sldLayoutChg>
      </pc:sldMasterChg>
      <pc:sldMasterChg chg="add del addSldLayout delSldLayout modSldLayout">
        <pc:chgData name="Neha Kumari" userId="b1a2a82ca42dbb2c" providerId="Windows Live" clId="Web-{C1B03872-0C73-4DAF-9D0B-DE92268A24AB}" dt="2022-05-03T09:32:24.538" v="4"/>
        <pc:sldMasterMkLst>
          <pc:docMk/>
          <pc:sldMasterMk cId="1933521325" sldId="2147483684"/>
        </pc:sldMasterMkLst>
        <pc:sldLayoutChg chg="add del mod replId">
          <pc:chgData name="Neha Kumari" userId="b1a2a82ca42dbb2c" providerId="Windows Live" clId="Web-{C1B03872-0C73-4DAF-9D0B-DE92268A24AB}" dt="2022-05-03T09:32:24.538" v="4"/>
          <pc:sldLayoutMkLst>
            <pc:docMk/>
            <pc:sldMasterMk cId="1933521325" sldId="2147483684"/>
            <pc:sldLayoutMk cId="3666882292" sldId="2147483685"/>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1374803606" sldId="2147483686"/>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3640130926" sldId="2147483687"/>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2772744301" sldId="2147483688"/>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4195163594" sldId="2147483689"/>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1513428929" sldId="2147483690"/>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2207702519" sldId="2147483691"/>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1133512008" sldId="2147483692"/>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3062741458" sldId="2147483693"/>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1965357203" sldId="2147483694"/>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2575990204" sldId="2147483695"/>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2365834953" sldId="2147483696"/>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1919405586" sldId="2147483697"/>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2198682276" sldId="2147483698"/>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605060855" sldId="2147483699"/>
          </pc:sldLayoutMkLst>
        </pc:sldLayoutChg>
        <pc:sldLayoutChg chg="add del mod replId">
          <pc:chgData name="Neha Kumari" userId="b1a2a82ca42dbb2c" providerId="Windows Live" clId="Web-{C1B03872-0C73-4DAF-9D0B-DE92268A24AB}" dt="2022-05-03T09:32:24.538" v="4"/>
          <pc:sldLayoutMkLst>
            <pc:docMk/>
            <pc:sldMasterMk cId="1933521325" sldId="2147483684"/>
            <pc:sldLayoutMk cId="3804914931" sldId="2147483700"/>
          </pc:sldLayoutMkLst>
        </pc:sldLayoutChg>
      </pc:sldMasterChg>
    </pc:docChg>
  </pc:docChgLst>
  <pc:docChgLst>
    <pc:chgData name="Neha Kumari" userId="b1a2a82ca42dbb2c" providerId="Windows Live" clId="Web-{257D8596-08AC-47B2-9546-AF31AB053935}"/>
    <pc:docChg chg="modSld">
      <pc:chgData name="Neha Kumari" userId="b1a2a82ca42dbb2c" providerId="Windows Live" clId="Web-{257D8596-08AC-47B2-9546-AF31AB053935}" dt="2022-05-03T09:26:53.115" v="37" actId="20577"/>
      <pc:docMkLst>
        <pc:docMk/>
      </pc:docMkLst>
      <pc:sldChg chg="modSp">
        <pc:chgData name="Neha Kumari" userId="b1a2a82ca42dbb2c" providerId="Windows Live" clId="Web-{257D8596-08AC-47B2-9546-AF31AB053935}" dt="2022-05-03T09:26:14.630" v="26" actId="20577"/>
        <pc:sldMkLst>
          <pc:docMk/>
          <pc:sldMk cId="2083238063" sldId="264"/>
        </pc:sldMkLst>
        <pc:spChg chg="mod">
          <ac:chgData name="Neha Kumari" userId="b1a2a82ca42dbb2c" providerId="Windows Live" clId="Web-{257D8596-08AC-47B2-9546-AF31AB053935}" dt="2022-05-03T09:26:05.661" v="24" actId="14100"/>
          <ac:spMkLst>
            <pc:docMk/>
            <pc:sldMk cId="2083238063" sldId="264"/>
            <ac:spMk id="3" creationId="{1EF6E5F8-0D91-909B-AF88-828DC88EC99A}"/>
          </ac:spMkLst>
        </pc:spChg>
        <pc:spChg chg="mod">
          <ac:chgData name="Neha Kumari" userId="b1a2a82ca42dbb2c" providerId="Windows Live" clId="Web-{257D8596-08AC-47B2-9546-AF31AB053935}" dt="2022-05-03T09:26:14.630" v="26" actId="20577"/>
          <ac:spMkLst>
            <pc:docMk/>
            <pc:sldMk cId="2083238063" sldId="264"/>
            <ac:spMk id="4" creationId="{37DFD26B-FCC7-DBFA-2ACB-908FB34B712F}"/>
          </ac:spMkLst>
        </pc:spChg>
      </pc:sldChg>
      <pc:sldChg chg="modSp">
        <pc:chgData name="Neha Kumari" userId="b1a2a82ca42dbb2c" providerId="Windows Live" clId="Web-{257D8596-08AC-47B2-9546-AF31AB053935}" dt="2022-05-03T09:26:53.115" v="37" actId="20577"/>
        <pc:sldMkLst>
          <pc:docMk/>
          <pc:sldMk cId="3527391020" sldId="275"/>
        </pc:sldMkLst>
        <pc:spChg chg="mod">
          <ac:chgData name="Neha Kumari" userId="b1a2a82ca42dbb2c" providerId="Windows Live" clId="Web-{257D8596-08AC-47B2-9546-AF31AB053935}" dt="2022-05-03T09:26:30.490" v="27" actId="20577"/>
          <ac:spMkLst>
            <pc:docMk/>
            <pc:sldMk cId="3527391020" sldId="275"/>
            <ac:spMk id="3" creationId="{7C9C8F45-89E7-E242-53F5-C4333A6969B1}"/>
          </ac:spMkLst>
        </pc:spChg>
        <pc:spChg chg="mod">
          <ac:chgData name="Neha Kumari" userId="b1a2a82ca42dbb2c" providerId="Windows Live" clId="Web-{257D8596-08AC-47B2-9546-AF31AB053935}" dt="2022-05-03T09:26:53.115" v="37" actId="20577"/>
          <ac:spMkLst>
            <pc:docMk/>
            <pc:sldMk cId="3527391020" sldId="275"/>
            <ac:spMk id="4" creationId="{BD61165A-A5EF-7F86-C9E8-58DEF335B9D5}"/>
          </ac:spMkLst>
        </pc:spChg>
      </pc:sldChg>
    </pc:docChg>
  </pc:docChgLst>
  <pc:docChgLst>
    <pc:chgData name="Neha Kumari" userId="b1a2a82ca42dbb2c" providerId="Windows Live" clId="Web-{18830E82-4D05-403B-993D-2B285BAA90B4}"/>
    <pc:docChg chg="modSld sldOrd modMainMaster">
      <pc:chgData name="Neha Kumari" userId="b1a2a82ca42dbb2c" providerId="Windows Live" clId="Web-{18830E82-4D05-403B-993D-2B285BAA90B4}" dt="2022-05-03T09:47:18.906" v="42"/>
      <pc:docMkLst>
        <pc:docMk/>
      </pc:docMkLst>
      <pc:sldChg chg="modTransition">
        <pc:chgData name="Neha Kumari" userId="b1a2a82ca42dbb2c" providerId="Windows Live" clId="Web-{18830E82-4D05-403B-993D-2B285BAA90B4}" dt="2022-05-03T09:47:18.906" v="42"/>
        <pc:sldMkLst>
          <pc:docMk/>
          <pc:sldMk cId="3622625124" sldId="256"/>
        </pc:sldMkLst>
      </pc:sldChg>
      <pc:sldChg chg="modTransition">
        <pc:chgData name="Neha Kumari" userId="b1a2a82ca42dbb2c" providerId="Windows Live" clId="Web-{18830E82-4D05-403B-993D-2B285BAA90B4}" dt="2022-05-03T09:47:18.906" v="42"/>
        <pc:sldMkLst>
          <pc:docMk/>
          <pc:sldMk cId="2883189826" sldId="257"/>
        </pc:sldMkLst>
      </pc:sldChg>
      <pc:sldChg chg="modTransition">
        <pc:chgData name="Neha Kumari" userId="b1a2a82ca42dbb2c" providerId="Windows Live" clId="Web-{18830E82-4D05-403B-993D-2B285BAA90B4}" dt="2022-05-03T09:47:18.906" v="42"/>
        <pc:sldMkLst>
          <pc:docMk/>
          <pc:sldMk cId="3139200290" sldId="258"/>
        </pc:sldMkLst>
      </pc:sldChg>
      <pc:sldChg chg="modTransition">
        <pc:chgData name="Neha Kumari" userId="b1a2a82ca42dbb2c" providerId="Windows Live" clId="Web-{18830E82-4D05-403B-993D-2B285BAA90B4}" dt="2022-05-03T09:47:18.906" v="42"/>
        <pc:sldMkLst>
          <pc:docMk/>
          <pc:sldMk cId="3933454711" sldId="259"/>
        </pc:sldMkLst>
      </pc:sldChg>
      <pc:sldChg chg="modTransition">
        <pc:chgData name="Neha Kumari" userId="b1a2a82ca42dbb2c" providerId="Windows Live" clId="Web-{18830E82-4D05-403B-993D-2B285BAA90B4}" dt="2022-05-03T09:47:18.906" v="42"/>
        <pc:sldMkLst>
          <pc:docMk/>
          <pc:sldMk cId="38717509" sldId="260"/>
        </pc:sldMkLst>
      </pc:sldChg>
      <pc:sldChg chg="modTransition">
        <pc:chgData name="Neha Kumari" userId="b1a2a82ca42dbb2c" providerId="Windows Live" clId="Web-{18830E82-4D05-403B-993D-2B285BAA90B4}" dt="2022-05-03T09:47:18.906" v="42"/>
        <pc:sldMkLst>
          <pc:docMk/>
          <pc:sldMk cId="1152011735" sldId="261"/>
        </pc:sldMkLst>
      </pc:sldChg>
      <pc:sldChg chg="modTransition">
        <pc:chgData name="Neha Kumari" userId="b1a2a82ca42dbb2c" providerId="Windows Live" clId="Web-{18830E82-4D05-403B-993D-2B285BAA90B4}" dt="2022-05-03T09:47:18.906" v="42"/>
        <pc:sldMkLst>
          <pc:docMk/>
          <pc:sldMk cId="3744796364" sldId="262"/>
        </pc:sldMkLst>
      </pc:sldChg>
      <pc:sldChg chg="modTransition">
        <pc:chgData name="Neha Kumari" userId="b1a2a82ca42dbb2c" providerId="Windows Live" clId="Web-{18830E82-4D05-403B-993D-2B285BAA90B4}" dt="2022-05-03T09:47:18.906" v="42"/>
        <pc:sldMkLst>
          <pc:docMk/>
          <pc:sldMk cId="1956162306" sldId="263"/>
        </pc:sldMkLst>
      </pc:sldChg>
      <pc:sldChg chg="modTransition">
        <pc:chgData name="Neha Kumari" userId="b1a2a82ca42dbb2c" providerId="Windows Live" clId="Web-{18830E82-4D05-403B-993D-2B285BAA90B4}" dt="2022-05-03T09:47:18.906" v="42"/>
        <pc:sldMkLst>
          <pc:docMk/>
          <pc:sldMk cId="2083238063" sldId="264"/>
        </pc:sldMkLst>
      </pc:sldChg>
      <pc:sldChg chg="modTransition">
        <pc:chgData name="Neha Kumari" userId="b1a2a82ca42dbb2c" providerId="Windows Live" clId="Web-{18830E82-4D05-403B-993D-2B285BAA90B4}" dt="2022-05-03T09:47:18.906" v="42"/>
        <pc:sldMkLst>
          <pc:docMk/>
          <pc:sldMk cId="826301801" sldId="270"/>
        </pc:sldMkLst>
      </pc:sldChg>
      <pc:sldChg chg="modTransition">
        <pc:chgData name="Neha Kumari" userId="b1a2a82ca42dbb2c" providerId="Windows Live" clId="Web-{18830E82-4D05-403B-993D-2B285BAA90B4}" dt="2022-05-03T09:47:18.906" v="42"/>
        <pc:sldMkLst>
          <pc:docMk/>
          <pc:sldMk cId="3717986160" sldId="271"/>
        </pc:sldMkLst>
      </pc:sldChg>
      <pc:sldChg chg="modTransition">
        <pc:chgData name="Neha Kumari" userId="b1a2a82ca42dbb2c" providerId="Windows Live" clId="Web-{18830E82-4D05-403B-993D-2B285BAA90B4}" dt="2022-05-03T09:47:18.906" v="42"/>
        <pc:sldMkLst>
          <pc:docMk/>
          <pc:sldMk cId="910572860" sldId="272"/>
        </pc:sldMkLst>
      </pc:sldChg>
      <pc:sldChg chg="modTransition">
        <pc:chgData name="Neha Kumari" userId="b1a2a82ca42dbb2c" providerId="Windows Live" clId="Web-{18830E82-4D05-403B-993D-2B285BAA90B4}" dt="2022-05-03T09:47:18.906" v="42"/>
        <pc:sldMkLst>
          <pc:docMk/>
          <pc:sldMk cId="3173726184" sldId="273"/>
        </pc:sldMkLst>
      </pc:sldChg>
      <pc:sldChg chg="modTransition">
        <pc:chgData name="Neha Kumari" userId="b1a2a82ca42dbb2c" providerId="Windows Live" clId="Web-{18830E82-4D05-403B-993D-2B285BAA90B4}" dt="2022-05-03T09:47:18.906" v="42"/>
        <pc:sldMkLst>
          <pc:docMk/>
          <pc:sldMk cId="689152060" sldId="274"/>
        </pc:sldMkLst>
      </pc:sldChg>
      <pc:sldChg chg="modTransition">
        <pc:chgData name="Neha Kumari" userId="b1a2a82ca42dbb2c" providerId="Windows Live" clId="Web-{18830E82-4D05-403B-993D-2B285BAA90B4}" dt="2022-05-03T09:47:18.906" v="42"/>
        <pc:sldMkLst>
          <pc:docMk/>
          <pc:sldMk cId="3527391020" sldId="275"/>
        </pc:sldMkLst>
      </pc:sldChg>
      <pc:sldChg chg="mod ord modTransition modShow">
        <pc:chgData name="Neha Kumari" userId="b1a2a82ca42dbb2c" providerId="Windows Live" clId="Web-{18830E82-4D05-403B-993D-2B285BAA90B4}" dt="2022-05-03T09:47:18.906" v="42"/>
        <pc:sldMkLst>
          <pc:docMk/>
          <pc:sldMk cId="3273570344" sldId="276"/>
        </pc:sldMkLst>
      </pc:sldChg>
      <pc:sldMasterChg chg="modTransition modSldLayout">
        <pc:chgData name="Neha Kumari" userId="b1a2a82ca42dbb2c" providerId="Windows Live" clId="Web-{18830E82-4D05-403B-993D-2B285BAA90B4}" dt="2022-05-03T09:47:18.906" v="42"/>
        <pc:sldMasterMkLst>
          <pc:docMk/>
          <pc:sldMasterMk cId="0" sldId="2147483648"/>
        </pc:sldMasterMkLst>
        <pc:sldLayoutChg chg="modTransition">
          <pc:chgData name="Neha Kumari" userId="b1a2a82ca42dbb2c" providerId="Windows Live" clId="Web-{18830E82-4D05-403B-993D-2B285BAA90B4}" dt="2022-05-03T09:47:18.906" v="42"/>
          <pc:sldLayoutMkLst>
            <pc:docMk/>
            <pc:sldMasterMk cId="0" sldId="2147483648"/>
            <pc:sldLayoutMk cId="0" sldId="2147483649"/>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0"/>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1"/>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2"/>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3"/>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4"/>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5"/>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6"/>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7"/>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8"/>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59"/>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60"/>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61"/>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62"/>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63"/>
          </pc:sldLayoutMkLst>
        </pc:sldLayoutChg>
        <pc:sldLayoutChg chg="modTransition">
          <pc:chgData name="Neha Kumari" userId="b1a2a82ca42dbb2c" providerId="Windows Live" clId="Web-{18830E82-4D05-403B-993D-2B285BAA90B4}" dt="2022-05-03T09:47:18.906" v="42"/>
          <pc:sldLayoutMkLst>
            <pc:docMk/>
            <pc:sldMasterMk cId="0" sldId="2147483648"/>
            <pc:sldLayoutMk cId="0" sldId="2147483664"/>
          </pc:sldLayoutMkLst>
        </pc:sldLayoutChg>
      </pc:sldMasterChg>
      <pc:sldMasterChg chg="modTransition modSldLayout">
        <pc:chgData name="Neha Kumari" userId="b1a2a82ca42dbb2c" providerId="Windows Live" clId="Web-{18830E82-4D05-403B-993D-2B285BAA90B4}" dt="2022-05-03T09:47:18.906" v="42"/>
        <pc:sldMasterMkLst>
          <pc:docMk/>
          <pc:sldMasterMk cId="0" sldId="2147483669"/>
        </pc:sldMasterMkLst>
        <pc:sldLayoutChg chg="modTransition">
          <pc:chgData name="Neha Kumari" userId="b1a2a82ca42dbb2c" providerId="Windows Live" clId="Web-{18830E82-4D05-403B-993D-2B285BAA90B4}" dt="2022-05-03T09:47:18.906" v="42"/>
          <pc:sldLayoutMkLst>
            <pc:docMk/>
            <pc:sldMasterMk cId="0" sldId="2147483669"/>
            <pc:sldLayoutMk cId="0" sldId="2147483666"/>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67"/>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68"/>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0"/>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1"/>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2"/>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3"/>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4"/>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5"/>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6"/>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7"/>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8"/>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79"/>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80"/>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81"/>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82"/>
          </pc:sldLayoutMkLst>
        </pc:sldLayoutChg>
        <pc:sldLayoutChg chg="modTransition">
          <pc:chgData name="Neha Kumari" userId="b1a2a82ca42dbb2c" providerId="Windows Live" clId="Web-{18830E82-4D05-403B-993D-2B285BAA90B4}" dt="2022-05-03T09:47:18.906" v="42"/>
          <pc:sldLayoutMkLst>
            <pc:docMk/>
            <pc:sldMasterMk cId="0" sldId="2147483669"/>
            <pc:sldLayoutMk cId="0" sldId="2147483683"/>
          </pc:sldLayoutMkLst>
        </pc:sldLayoutChg>
      </pc:sldMasterChg>
    </pc:docChg>
  </pc:docChgLst>
  <pc:docChgLst>
    <pc:chgData name="Neha Kumari" userId="b1a2a82ca42dbb2c" providerId="Windows Live" clId="Web-{247045D0-02CA-44E3-8E6B-12760D214A17}"/>
    <pc:docChg chg="addSld delSld modSld sldOrd">
      <pc:chgData name="Neha Kumari" userId="b1a2a82ca42dbb2c" providerId="Windows Live" clId="Web-{247045D0-02CA-44E3-8E6B-12760D214A17}" dt="2022-05-02T12:33:53.261" v="93" actId="20577"/>
      <pc:docMkLst>
        <pc:docMk/>
      </pc:docMkLst>
      <pc:sldChg chg="addSp modSp">
        <pc:chgData name="Neha Kumari" userId="b1a2a82ca42dbb2c" providerId="Windows Live" clId="Web-{247045D0-02CA-44E3-8E6B-12760D214A17}" dt="2022-05-02T12:29:25.693" v="70" actId="20577"/>
        <pc:sldMkLst>
          <pc:docMk/>
          <pc:sldMk cId="3622625124" sldId="256"/>
        </pc:sldMkLst>
        <pc:spChg chg="mod">
          <ac:chgData name="Neha Kumari" userId="b1a2a82ca42dbb2c" providerId="Windows Live" clId="Web-{247045D0-02CA-44E3-8E6B-12760D214A17}" dt="2022-05-02T12:29:25.693" v="70" actId="20577"/>
          <ac:spMkLst>
            <pc:docMk/>
            <pc:sldMk cId="3622625124" sldId="256"/>
            <ac:spMk id="2" creationId="{00000000-0000-0000-0000-000000000000}"/>
          </ac:spMkLst>
        </pc:spChg>
        <pc:spChg chg="mod">
          <ac:chgData name="Neha Kumari" userId="b1a2a82ca42dbb2c" providerId="Windows Live" clId="Web-{247045D0-02CA-44E3-8E6B-12760D214A17}" dt="2022-05-02T12:29:07.880" v="69" actId="20577"/>
          <ac:spMkLst>
            <pc:docMk/>
            <pc:sldMk cId="3622625124" sldId="256"/>
            <ac:spMk id="3" creationId="{00000000-0000-0000-0000-000000000000}"/>
          </ac:spMkLst>
        </pc:spChg>
        <pc:spChg chg="add mod">
          <ac:chgData name="Neha Kumari" userId="b1a2a82ca42dbb2c" providerId="Windows Live" clId="Web-{247045D0-02CA-44E3-8E6B-12760D214A17}" dt="2022-05-02T12:28:23.488" v="49" actId="20577"/>
          <ac:spMkLst>
            <pc:docMk/>
            <pc:sldMk cId="3622625124" sldId="256"/>
            <ac:spMk id="4" creationId="{ADE222C8-2530-B270-DA51-F6D3C1A0D11F}"/>
          </ac:spMkLst>
        </pc:spChg>
      </pc:sldChg>
      <pc:sldChg chg="addSp delSp modSp mod setBg">
        <pc:chgData name="Neha Kumari" userId="b1a2a82ca42dbb2c" providerId="Windows Live" clId="Web-{247045D0-02CA-44E3-8E6B-12760D214A17}" dt="2022-05-02T12:31:06.539" v="82"/>
        <pc:sldMkLst>
          <pc:docMk/>
          <pc:sldMk cId="2883189826" sldId="257"/>
        </pc:sldMkLst>
        <pc:spChg chg="mod">
          <ac:chgData name="Neha Kumari" userId="b1a2a82ca42dbb2c" providerId="Windows Live" clId="Web-{247045D0-02CA-44E3-8E6B-12760D214A17}" dt="2022-05-02T12:30:49.226" v="78"/>
          <ac:spMkLst>
            <pc:docMk/>
            <pc:sldMk cId="2883189826" sldId="257"/>
            <ac:spMk id="2" creationId="{8BAB27F0-9491-6A93-C5E1-9549625F3ACA}"/>
          </ac:spMkLst>
        </pc:spChg>
        <pc:spChg chg="add del mod">
          <ac:chgData name="Neha Kumari" userId="b1a2a82ca42dbb2c" providerId="Windows Live" clId="Web-{247045D0-02CA-44E3-8E6B-12760D214A17}" dt="2022-05-02T12:31:06.539" v="82"/>
          <ac:spMkLst>
            <pc:docMk/>
            <pc:sldMk cId="2883189826" sldId="257"/>
            <ac:spMk id="3" creationId="{E30DEDFF-5CF5-02FB-4FA8-E7D9CBEC464B}"/>
          </ac:spMkLst>
        </pc:spChg>
        <pc:spChg chg="add del">
          <ac:chgData name="Neha Kumari" userId="b1a2a82ca42dbb2c" providerId="Windows Live" clId="Web-{247045D0-02CA-44E3-8E6B-12760D214A17}" dt="2022-05-02T12:30:41.679" v="76"/>
          <ac:spMkLst>
            <pc:docMk/>
            <pc:sldMk cId="2883189826" sldId="257"/>
            <ac:spMk id="8" creationId="{0A46F010-D160-4609-8979-FFD8C1EA6C43}"/>
          </ac:spMkLst>
        </pc:spChg>
        <pc:spChg chg="add del">
          <ac:chgData name="Neha Kumari" userId="b1a2a82ca42dbb2c" providerId="Windows Live" clId="Web-{247045D0-02CA-44E3-8E6B-12760D214A17}" dt="2022-05-02T12:30:49.226" v="78"/>
          <ac:spMkLst>
            <pc:docMk/>
            <pc:sldMk cId="2883189826" sldId="257"/>
            <ac:spMk id="9" creationId="{BF7E8610-2DF7-4AF0-B876-0F3B7882A6B7}"/>
          </ac:spMkLst>
        </pc:spChg>
        <pc:spChg chg="add del">
          <ac:chgData name="Neha Kumari" userId="b1a2a82ca42dbb2c" providerId="Windows Live" clId="Web-{247045D0-02CA-44E3-8E6B-12760D214A17}" dt="2022-05-02T12:30:41.679" v="76"/>
          <ac:spMkLst>
            <pc:docMk/>
            <pc:sldMk cId="2883189826" sldId="257"/>
            <ac:spMk id="10" creationId="{81B8C4F6-C3AC-4C94-8EC7-E4F7B7E9CDB6}"/>
          </ac:spMkLst>
        </pc:spChg>
        <pc:spChg chg="add del">
          <ac:chgData name="Neha Kumari" userId="b1a2a82ca42dbb2c" providerId="Windows Live" clId="Web-{247045D0-02CA-44E3-8E6B-12760D214A17}" dt="2022-05-02T12:30:49.226" v="78"/>
          <ac:spMkLst>
            <pc:docMk/>
            <pc:sldMk cId="2883189826" sldId="257"/>
            <ac:spMk id="11" creationId="{C1C8C023-62A6-4DA0-8DF4-3F4EA94090DE}"/>
          </ac:spMkLst>
        </pc:spChg>
        <pc:spChg chg="add del">
          <ac:chgData name="Neha Kumari" userId="b1a2a82ca42dbb2c" providerId="Windows Live" clId="Web-{247045D0-02CA-44E3-8E6B-12760D214A17}" dt="2022-05-02T12:30:49.226" v="78"/>
          <ac:spMkLst>
            <pc:docMk/>
            <pc:sldMk cId="2883189826" sldId="257"/>
            <ac:spMk id="13" creationId="{26B9FE07-322E-43FB-8707-C9826BD903EB}"/>
          </ac:spMkLst>
        </pc:spChg>
        <pc:spChg chg="add del">
          <ac:chgData name="Neha Kumari" userId="b1a2a82ca42dbb2c" providerId="Windows Live" clId="Web-{247045D0-02CA-44E3-8E6B-12760D214A17}" dt="2022-05-02T12:30:41.679" v="76"/>
          <ac:spMkLst>
            <pc:docMk/>
            <pc:sldMk cId="2883189826" sldId="257"/>
            <ac:spMk id="40" creationId="{91328346-8BAD-4616-B50B-5CFDA5648D6A}"/>
          </ac:spMkLst>
        </pc:spChg>
        <pc:grpChg chg="add del">
          <ac:chgData name="Neha Kumari" userId="b1a2a82ca42dbb2c" providerId="Windows Live" clId="Web-{247045D0-02CA-44E3-8E6B-12760D214A17}" dt="2022-05-02T12:30:41.679" v="76"/>
          <ac:grpSpMkLst>
            <pc:docMk/>
            <pc:sldMk cId="2883189826" sldId="257"/>
            <ac:grpSpMk id="12" creationId="{0B789310-9859-4942-98C8-3D2F12AAAE73}"/>
          </ac:grpSpMkLst>
        </pc:grpChg>
        <pc:grpChg chg="add del">
          <ac:chgData name="Neha Kumari" userId="b1a2a82ca42dbb2c" providerId="Windows Live" clId="Web-{247045D0-02CA-44E3-8E6B-12760D214A17}" dt="2022-05-02T12:30:41.679" v="76"/>
          <ac:grpSpMkLst>
            <pc:docMk/>
            <pc:sldMk cId="2883189826" sldId="257"/>
            <ac:grpSpMk id="26" creationId="{6F1CEC7A-E419-4950-AA57-B00546C29CAF}"/>
          </ac:grpSpMkLst>
        </pc:grpChg>
        <pc:graphicFrameChg chg="add del">
          <ac:chgData name="Neha Kumari" userId="b1a2a82ca42dbb2c" providerId="Windows Live" clId="Web-{247045D0-02CA-44E3-8E6B-12760D214A17}" dt="2022-05-02T12:30:49.226" v="78"/>
          <ac:graphicFrameMkLst>
            <pc:docMk/>
            <pc:sldMk cId="2883189826" sldId="257"/>
            <ac:graphicFrameMk id="5" creationId="{F518C830-F687-897A-9B2E-E8B47D0547B1}"/>
          </ac:graphicFrameMkLst>
        </pc:graphicFrameChg>
        <pc:graphicFrameChg chg="add del">
          <ac:chgData name="Neha Kumari" userId="b1a2a82ca42dbb2c" providerId="Windows Live" clId="Web-{247045D0-02CA-44E3-8E6B-12760D214A17}" dt="2022-05-02T12:30:52.367" v="80"/>
          <ac:graphicFrameMkLst>
            <pc:docMk/>
            <pc:sldMk cId="2883189826" sldId="257"/>
            <ac:graphicFrameMk id="15" creationId="{0E32991C-87EC-E2FF-2661-8222EBEE2A02}"/>
          </ac:graphicFrameMkLst>
        </pc:graphicFrameChg>
        <pc:graphicFrameChg chg="add del">
          <ac:chgData name="Neha Kumari" userId="b1a2a82ca42dbb2c" providerId="Windows Live" clId="Web-{247045D0-02CA-44E3-8E6B-12760D214A17}" dt="2022-05-02T12:31:06.539" v="82"/>
          <ac:graphicFrameMkLst>
            <pc:docMk/>
            <pc:sldMk cId="2883189826" sldId="257"/>
            <ac:graphicFrameMk id="17" creationId="{C6229DD0-25D2-7191-8FFD-BD7EF80C93E5}"/>
          </ac:graphicFrameMkLst>
        </pc:graphicFrameChg>
      </pc:sldChg>
      <pc:sldChg chg="modSp">
        <pc:chgData name="Neha Kumari" userId="b1a2a82ca42dbb2c" providerId="Windows Live" clId="Web-{247045D0-02CA-44E3-8E6B-12760D214A17}" dt="2022-05-02T12:31:57.118" v="88" actId="20577"/>
        <pc:sldMkLst>
          <pc:docMk/>
          <pc:sldMk cId="3139200290" sldId="258"/>
        </pc:sldMkLst>
        <pc:spChg chg="mod">
          <ac:chgData name="Neha Kumari" userId="b1a2a82ca42dbb2c" providerId="Windows Live" clId="Web-{247045D0-02CA-44E3-8E6B-12760D214A17}" dt="2022-05-02T12:31:57.118" v="88" actId="20577"/>
          <ac:spMkLst>
            <pc:docMk/>
            <pc:sldMk cId="3139200290" sldId="258"/>
            <ac:spMk id="3" creationId="{FABF8455-FC80-F53F-0C80-1FFEB551A9F1}"/>
          </ac:spMkLst>
        </pc:spChg>
      </pc:sldChg>
      <pc:sldChg chg="modSp">
        <pc:chgData name="Neha Kumari" userId="b1a2a82ca42dbb2c" providerId="Windows Live" clId="Web-{247045D0-02CA-44E3-8E6B-12760D214A17}" dt="2022-05-02T12:26:29.658" v="7" actId="20577"/>
        <pc:sldMkLst>
          <pc:docMk/>
          <pc:sldMk cId="3933454711" sldId="259"/>
        </pc:sldMkLst>
        <pc:spChg chg="mod">
          <ac:chgData name="Neha Kumari" userId="b1a2a82ca42dbb2c" providerId="Windows Live" clId="Web-{247045D0-02CA-44E3-8E6B-12760D214A17}" dt="2022-05-02T12:26:29.658" v="7" actId="20577"/>
          <ac:spMkLst>
            <pc:docMk/>
            <pc:sldMk cId="3933454711" sldId="259"/>
            <ac:spMk id="2" creationId="{60CBE0B4-FBCB-6121-F37A-DEDA45648F2F}"/>
          </ac:spMkLst>
        </pc:spChg>
      </pc:sldChg>
      <pc:sldChg chg="modSp ord">
        <pc:chgData name="Neha Kumari" userId="b1a2a82ca42dbb2c" providerId="Windows Live" clId="Web-{247045D0-02CA-44E3-8E6B-12760D214A17}" dt="2022-05-02T12:30:14.069" v="74"/>
        <pc:sldMkLst>
          <pc:docMk/>
          <pc:sldMk cId="38717509" sldId="260"/>
        </pc:sldMkLst>
        <pc:spChg chg="mod">
          <ac:chgData name="Neha Kumari" userId="b1a2a82ca42dbb2c" providerId="Windows Live" clId="Web-{247045D0-02CA-44E3-8E6B-12760D214A17}" dt="2022-05-02T12:26:05.157" v="3" actId="20577"/>
          <ac:spMkLst>
            <pc:docMk/>
            <pc:sldMk cId="38717509" sldId="260"/>
            <ac:spMk id="2" creationId="{641A5247-F1C5-B1F9-BF4F-F91C90D3AD0E}"/>
          </ac:spMkLst>
        </pc:spChg>
      </pc:sldChg>
      <pc:sldChg chg="modSp">
        <pc:chgData name="Neha Kumari" userId="b1a2a82ca42dbb2c" providerId="Windows Live" clId="Web-{247045D0-02CA-44E3-8E6B-12760D214A17}" dt="2022-05-02T12:26:09.970" v="4" actId="20577"/>
        <pc:sldMkLst>
          <pc:docMk/>
          <pc:sldMk cId="1152011735" sldId="261"/>
        </pc:sldMkLst>
        <pc:spChg chg="mod">
          <ac:chgData name="Neha Kumari" userId="b1a2a82ca42dbb2c" providerId="Windows Live" clId="Web-{247045D0-02CA-44E3-8E6B-12760D214A17}" dt="2022-05-02T12:26:09.970" v="4" actId="20577"/>
          <ac:spMkLst>
            <pc:docMk/>
            <pc:sldMk cId="1152011735" sldId="261"/>
            <ac:spMk id="2" creationId="{6D3D1372-8951-C6F2-8CB7-E4DC0D534E3B}"/>
          </ac:spMkLst>
        </pc:spChg>
      </pc:sldChg>
      <pc:sldChg chg="modSp">
        <pc:chgData name="Neha Kumari" userId="b1a2a82ca42dbb2c" providerId="Windows Live" clId="Web-{247045D0-02CA-44E3-8E6B-12760D214A17}" dt="2022-05-02T12:33:53.261" v="93" actId="20577"/>
        <pc:sldMkLst>
          <pc:docMk/>
          <pc:sldMk cId="3744796364" sldId="262"/>
        </pc:sldMkLst>
        <pc:spChg chg="mod">
          <ac:chgData name="Neha Kumari" userId="b1a2a82ca42dbb2c" providerId="Windows Live" clId="Web-{247045D0-02CA-44E3-8E6B-12760D214A17}" dt="2022-05-02T12:26:20.251" v="6" actId="20577"/>
          <ac:spMkLst>
            <pc:docMk/>
            <pc:sldMk cId="3744796364" sldId="262"/>
            <ac:spMk id="2" creationId="{E6961F81-5C63-5374-2E59-B5FCB585AFD3}"/>
          </ac:spMkLst>
        </pc:spChg>
        <pc:spChg chg="mod">
          <ac:chgData name="Neha Kumari" userId="b1a2a82ca42dbb2c" providerId="Windows Live" clId="Web-{247045D0-02CA-44E3-8E6B-12760D214A17}" dt="2022-05-02T12:33:53.261" v="93" actId="20577"/>
          <ac:spMkLst>
            <pc:docMk/>
            <pc:sldMk cId="3744796364" sldId="262"/>
            <ac:spMk id="3" creationId="{2D46BEEB-49F8-4CAE-EC6E-4041E39FE5E6}"/>
          </ac:spMkLst>
        </pc:spChg>
      </pc:sldChg>
      <pc:sldChg chg="modSp">
        <pc:chgData name="Neha Kumari" userId="b1a2a82ca42dbb2c" providerId="Windows Live" clId="Web-{247045D0-02CA-44E3-8E6B-12760D214A17}" dt="2022-05-02T12:29:58.912" v="73" actId="20577"/>
        <pc:sldMkLst>
          <pc:docMk/>
          <pc:sldMk cId="1956162306" sldId="263"/>
        </pc:sldMkLst>
        <pc:spChg chg="mod">
          <ac:chgData name="Neha Kumari" userId="b1a2a82ca42dbb2c" providerId="Windows Live" clId="Web-{247045D0-02CA-44E3-8E6B-12760D214A17}" dt="2022-05-02T12:29:58.912" v="73" actId="20577"/>
          <ac:spMkLst>
            <pc:docMk/>
            <pc:sldMk cId="1956162306" sldId="263"/>
            <ac:spMk id="2" creationId="{B69B56DD-64EA-1E62-B9A2-22193B8F45C8}"/>
          </ac:spMkLst>
        </pc:spChg>
      </pc:sldChg>
      <pc:sldChg chg="modSp">
        <pc:chgData name="Neha Kumari" userId="b1a2a82ca42dbb2c" providerId="Windows Live" clId="Web-{247045D0-02CA-44E3-8E6B-12760D214A17}" dt="2022-05-02T12:29:53.522" v="72" actId="20577"/>
        <pc:sldMkLst>
          <pc:docMk/>
          <pc:sldMk cId="2083238063" sldId="264"/>
        </pc:sldMkLst>
        <pc:spChg chg="mod">
          <ac:chgData name="Neha Kumari" userId="b1a2a82ca42dbb2c" providerId="Windows Live" clId="Web-{247045D0-02CA-44E3-8E6B-12760D214A17}" dt="2022-05-02T12:29:53.522" v="72" actId="20577"/>
          <ac:spMkLst>
            <pc:docMk/>
            <pc:sldMk cId="2083238063" sldId="264"/>
            <ac:spMk id="2" creationId="{7FE5B9C5-3709-8B77-22D1-37ABC1AD65F7}"/>
          </ac:spMkLst>
        </pc:spChg>
      </pc:sldChg>
      <pc:sldChg chg="modSp">
        <pc:chgData name="Neha Kumari" userId="b1a2a82ca42dbb2c" providerId="Windows Live" clId="Web-{247045D0-02CA-44E3-8E6B-12760D214A17}" dt="2022-05-02T12:29:46.334" v="71" actId="20577"/>
        <pc:sldMkLst>
          <pc:docMk/>
          <pc:sldMk cId="715656757" sldId="266"/>
        </pc:sldMkLst>
        <pc:spChg chg="mod">
          <ac:chgData name="Neha Kumari" userId="b1a2a82ca42dbb2c" providerId="Windows Live" clId="Web-{247045D0-02CA-44E3-8E6B-12760D214A17}" dt="2022-05-02T12:29:46.334" v="71" actId="20577"/>
          <ac:spMkLst>
            <pc:docMk/>
            <pc:sldMk cId="715656757" sldId="266"/>
            <ac:spMk id="2" creationId="{8F8D4790-06EE-D7CA-B3CD-A4FD435A91AA}"/>
          </ac:spMkLst>
        </pc:spChg>
      </pc:sldChg>
      <pc:sldChg chg="modSp new del">
        <pc:chgData name="Neha Kumari" userId="b1a2a82ca42dbb2c" providerId="Windows Live" clId="Web-{247045D0-02CA-44E3-8E6B-12760D214A17}" dt="2022-05-02T12:33:23.245" v="92"/>
        <pc:sldMkLst>
          <pc:docMk/>
          <pc:sldMk cId="1286703780" sldId="268"/>
        </pc:sldMkLst>
        <pc:spChg chg="mod">
          <ac:chgData name="Neha Kumari" userId="b1a2a82ca42dbb2c" providerId="Windows Live" clId="Web-{247045D0-02CA-44E3-8E6B-12760D214A17}" dt="2022-05-02T12:33:16.088" v="91" actId="20577"/>
          <ac:spMkLst>
            <pc:docMk/>
            <pc:sldMk cId="1286703780" sldId="268"/>
            <ac:spMk id="3" creationId="{E511C03C-37C3-BA7F-DA0C-673C787888CB}"/>
          </ac:spMkLst>
        </pc:spChg>
      </pc:sldChg>
    </pc:docChg>
  </pc:docChgLst>
  <pc:docChgLst>
    <pc:chgData name="Neha Kumari" userId="b1a2a82ca42dbb2c" providerId="Windows Live" clId="Web-{890C56F4-FC82-4239-912B-70EFAB62768A}"/>
    <pc:docChg chg="addSld delSld modSld">
      <pc:chgData name="Neha Kumari" userId="b1a2a82ca42dbb2c" providerId="Windows Live" clId="Web-{890C56F4-FC82-4239-912B-70EFAB62768A}" dt="2022-05-03T07:06:57.099" v="15" actId="14100"/>
      <pc:docMkLst>
        <pc:docMk/>
      </pc:docMkLst>
      <pc:sldChg chg="addSp delSp modSp add replId">
        <pc:chgData name="Neha Kumari" userId="b1a2a82ca42dbb2c" providerId="Windows Live" clId="Web-{890C56F4-FC82-4239-912B-70EFAB62768A}" dt="2022-05-03T07:06:57.099" v="15" actId="14100"/>
        <pc:sldMkLst>
          <pc:docMk/>
          <pc:sldMk cId="3173726184" sldId="273"/>
        </pc:sldMkLst>
        <pc:spChg chg="mod">
          <ac:chgData name="Neha Kumari" userId="b1a2a82ca42dbb2c" providerId="Windows Live" clId="Web-{890C56F4-FC82-4239-912B-70EFAB62768A}" dt="2022-05-03T07:04:34.455" v="8" actId="20577"/>
          <ac:spMkLst>
            <pc:docMk/>
            <pc:sldMk cId="3173726184" sldId="273"/>
            <ac:spMk id="2" creationId="{6C96EFC1-ADA9-334D-7F92-40860A6B2315}"/>
          </ac:spMkLst>
        </pc:spChg>
        <pc:spChg chg="add del mod">
          <ac:chgData name="Neha Kumari" userId="b1a2a82ca42dbb2c" providerId="Windows Live" clId="Web-{890C56F4-FC82-4239-912B-70EFAB62768A}" dt="2022-05-03T07:06:18.973" v="10"/>
          <ac:spMkLst>
            <pc:docMk/>
            <pc:sldMk cId="3173726184" sldId="273"/>
            <ac:spMk id="4" creationId="{AA5EB4E5-723E-7E81-22D7-B55F678D6C65}"/>
          </ac:spMkLst>
        </pc:spChg>
        <pc:picChg chg="del">
          <ac:chgData name="Neha Kumari" userId="b1a2a82ca42dbb2c" providerId="Windows Live" clId="Web-{890C56F4-FC82-4239-912B-70EFAB62768A}" dt="2022-05-03T07:04:36.908" v="9"/>
          <ac:picMkLst>
            <pc:docMk/>
            <pc:sldMk cId="3173726184" sldId="273"/>
            <ac:picMk id="5" creationId="{42123BD2-0D78-83BE-F87B-BDA8300A3FDE}"/>
          </ac:picMkLst>
        </pc:picChg>
        <pc:picChg chg="add mod ord">
          <ac:chgData name="Neha Kumari" userId="b1a2a82ca42dbb2c" providerId="Windows Live" clId="Web-{890C56F4-FC82-4239-912B-70EFAB62768A}" dt="2022-05-03T07:06:57.099" v="15" actId="14100"/>
          <ac:picMkLst>
            <pc:docMk/>
            <pc:sldMk cId="3173726184" sldId="273"/>
            <ac:picMk id="6" creationId="{CA1CA618-C48F-A6DF-A073-F1FF68028E4F}"/>
          </ac:picMkLst>
        </pc:picChg>
      </pc:sldChg>
      <pc:sldChg chg="addSp delSp modSp del">
        <pc:chgData name="Neha Kumari" userId="b1a2a82ca42dbb2c" providerId="Windows Live" clId="Web-{890C56F4-FC82-4239-912B-70EFAB62768A}" dt="2022-05-03T07:04:14.876" v="5"/>
        <pc:sldMkLst>
          <pc:docMk/>
          <pc:sldMk cId="3875703274" sldId="273"/>
        </pc:sldMkLst>
        <pc:spChg chg="del">
          <ac:chgData name="Neha Kumari" userId="b1a2a82ca42dbb2c" providerId="Windows Live" clId="Web-{890C56F4-FC82-4239-912B-70EFAB62768A}" dt="2022-05-03T07:03:57.079" v="0"/>
          <ac:spMkLst>
            <pc:docMk/>
            <pc:sldMk cId="3875703274" sldId="273"/>
            <ac:spMk id="4" creationId="{A2415B1B-D07F-4922-89E9-6C18443F31AB}"/>
          </ac:spMkLst>
        </pc:spChg>
        <pc:picChg chg="add mod ord">
          <ac:chgData name="Neha Kumari" userId="b1a2a82ca42dbb2c" providerId="Windows Live" clId="Web-{890C56F4-FC82-4239-912B-70EFAB62768A}" dt="2022-05-03T07:04:10.766" v="4" actId="1076"/>
          <ac:picMkLst>
            <pc:docMk/>
            <pc:sldMk cId="3875703274" sldId="273"/>
            <ac:picMk id="3" creationId="{1EF2AA79-526B-5BCA-3DDF-8392119831D6}"/>
          </ac:picMkLst>
        </pc:picChg>
      </pc:sldChg>
    </pc:docChg>
  </pc:docChgLst>
  <pc:docChgLst>
    <pc:chgData name="Neha Kumari" userId="b1a2a82ca42dbb2c" providerId="Windows Live" clId="Web-{8976D679-E6DB-4BE3-AEE6-B64118F33B68}"/>
    <pc:docChg chg="addSld delSld modSld sldOrd">
      <pc:chgData name="Neha Kumari" userId="b1a2a82ca42dbb2c" providerId="Windows Live" clId="Web-{8976D679-E6DB-4BE3-AEE6-B64118F33B68}" dt="2022-05-03T09:22:41.115" v="422"/>
      <pc:docMkLst>
        <pc:docMk/>
      </pc:docMkLst>
      <pc:sldChg chg="modSp">
        <pc:chgData name="Neha Kumari" userId="b1a2a82ca42dbb2c" providerId="Windows Live" clId="Web-{8976D679-E6DB-4BE3-AEE6-B64118F33B68}" dt="2022-05-03T09:15:10.916" v="325" actId="20577"/>
        <pc:sldMkLst>
          <pc:docMk/>
          <pc:sldMk cId="3139200290" sldId="258"/>
        </pc:sldMkLst>
        <pc:spChg chg="mod">
          <ac:chgData name="Neha Kumari" userId="b1a2a82ca42dbb2c" providerId="Windows Live" clId="Web-{8976D679-E6DB-4BE3-AEE6-B64118F33B68}" dt="2022-05-03T09:15:10.916" v="325" actId="20577"/>
          <ac:spMkLst>
            <pc:docMk/>
            <pc:sldMk cId="3139200290" sldId="258"/>
            <ac:spMk id="3" creationId="{FABF8455-FC80-F53F-0C80-1FFEB551A9F1}"/>
          </ac:spMkLst>
        </pc:spChg>
      </pc:sldChg>
      <pc:sldChg chg="modSp">
        <pc:chgData name="Neha Kumari" userId="b1a2a82ca42dbb2c" providerId="Windows Live" clId="Web-{8976D679-E6DB-4BE3-AEE6-B64118F33B68}" dt="2022-05-03T09:17:17.481" v="372" actId="20577"/>
        <pc:sldMkLst>
          <pc:docMk/>
          <pc:sldMk cId="2083238063" sldId="264"/>
        </pc:sldMkLst>
        <pc:spChg chg="mod">
          <ac:chgData name="Neha Kumari" userId="b1a2a82ca42dbb2c" providerId="Windows Live" clId="Web-{8976D679-E6DB-4BE3-AEE6-B64118F33B68}" dt="2022-05-03T09:17:17.481" v="372" actId="20577"/>
          <ac:spMkLst>
            <pc:docMk/>
            <pc:sldMk cId="2083238063" sldId="264"/>
            <ac:spMk id="3" creationId="{1EF6E5F8-0D91-909B-AF88-828DC88EC99A}"/>
          </ac:spMkLst>
        </pc:spChg>
        <pc:spChg chg="mod">
          <ac:chgData name="Neha Kumari" userId="b1a2a82ca42dbb2c" providerId="Windows Live" clId="Web-{8976D679-E6DB-4BE3-AEE6-B64118F33B68}" dt="2022-05-03T08:48:33.982" v="145" actId="20577"/>
          <ac:spMkLst>
            <pc:docMk/>
            <pc:sldMk cId="2083238063" sldId="264"/>
            <ac:spMk id="4" creationId="{37DFD26B-FCC7-DBFA-2ACB-908FB34B712F}"/>
          </ac:spMkLst>
        </pc:spChg>
      </pc:sldChg>
      <pc:sldChg chg="modSp del">
        <pc:chgData name="Neha Kumari" userId="b1a2a82ca42dbb2c" providerId="Windows Live" clId="Web-{8976D679-E6DB-4BE3-AEE6-B64118F33B68}" dt="2022-05-03T08:28:24.028" v="82"/>
        <pc:sldMkLst>
          <pc:docMk/>
          <pc:sldMk cId="715656757" sldId="266"/>
        </pc:sldMkLst>
        <pc:spChg chg="mod">
          <ac:chgData name="Neha Kumari" userId="b1a2a82ca42dbb2c" providerId="Windows Live" clId="Web-{8976D679-E6DB-4BE3-AEE6-B64118F33B68}" dt="2022-05-03T08:25:36.304" v="48" actId="20577"/>
          <ac:spMkLst>
            <pc:docMk/>
            <pc:sldMk cId="715656757" sldId="266"/>
            <ac:spMk id="3" creationId="{BA6192BE-AA97-6169-7F2E-4ACE1F46522F}"/>
          </ac:spMkLst>
        </pc:spChg>
      </pc:sldChg>
      <pc:sldChg chg="modSp del">
        <pc:chgData name="Neha Kumari" userId="b1a2a82ca42dbb2c" providerId="Windows Live" clId="Web-{8976D679-E6DB-4BE3-AEE6-B64118F33B68}" dt="2022-05-03T08:25:46.398" v="49"/>
        <pc:sldMkLst>
          <pc:docMk/>
          <pc:sldMk cId="2700042944" sldId="267"/>
        </pc:sldMkLst>
        <pc:spChg chg="mod">
          <ac:chgData name="Neha Kumari" userId="b1a2a82ca42dbb2c" providerId="Windows Live" clId="Web-{8976D679-E6DB-4BE3-AEE6-B64118F33B68}" dt="2022-05-03T08:25:06.850" v="37" actId="20577"/>
          <ac:spMkLst>
            <pc:docMk/>
            <pc:sldMk cId="2700042944" sldId="267"/>
            <ac:spMk id="2" creationId="{07320CB6-9456-5801-077C-B83A35FF4AD2}"/>
          </ac:spMkLst>
        </pc:spChg>
      </pc:sldChg>
      <pc:sldChg chg="modSp ord">
        <pc:chgData name="Neha Kumari" userId="b1a2a82ca42dbb2c" providerId="Windows Live" clId="Web-{8976D679-E6DB-4BE3-AEE6-B64118F33B68}" dt="2022-05-03T09:10:05.907" v="299" actId="20577"/>
        <pc:sldMkLst>
          <pc:docMk/>
          <pc:sldMk cId="826301801" sldId="270"/>
        </pc:sldMkLst>
        <pc:spChg chg="mod">
          <ac:chgData name="Neha Kumari" userId="b1a2a82ca42dbb2c" providerId="Windows Live" clId="Web-{8976D679-E6DB-4BE3-AEE6-B64118F33B68}" dt="2022-05-03T09:10:05.907" v="299" actId="20577"/>
          <ac:spMkLst>
            <pc:docMk/>
            <pc:sldMk cId="826301801" sldId="270"/>
            <ac:spMk id="3" creationId="{D0572034-4069-E6FC-E1F2-F3DA9BBA1980}"/>
          </ac:spMkLst>
        </pc:spChg>
      </pc:sldChg>
      <pc:sldChg chg="modSp ord">
        <pc:chgData name="Neha Kumari" userId="b1a2a82ca42dbb2c" providerId="Windows Live" clId="Web-{8976D679-E6DB-4BE3-AEE6-B64118F33B68}" dt="2022-05-03T09:01:45.003" v="216"/>
        <pc:sldMkLst>
          <pc:docMk/>
          <pc:sldMk cId="3717986160" sldId="271"/>
        </pc:sldMkLst>
        <pc:spChg chg="mod">
          <ac:chgData name="Neha Kumari" userId="b1a2a82ca42dbb2c" providerId="Windows Live" clId="Web-{8976D679-E6DB-4BE3-AEE6-B64118F33B68}" dt="2022-05-03T08:36:38.588" v="93" actId="20577"/>
          <ac:spMkLst>
            <pc:docMk/>
            <pc:sldMk cId="3717986160" sldId="271"/>
            <ac:spMk id="3" creationId="{5F919FC2-7082-C979-905D-9AF8D4B3BF88}"/>
          </ac:spMkLst>
        </pc:spChg>
      </pc:sldChg>
      <pc:sldChg chg="mod modShow">
        <pc:chgData name="Neha Kumari" userId="b1a2a82ca42dbb2c" providerId="Windows Live" clId="Web-{8976D679-E6DB-4BE3-AEE6-B64118F33B68}" dt="2022-05-03T09:17:53.779" v="374"/>
        <pc:sldMkLst>
          <pc:docMk/>
          <pc:sldMk cId="910572860" sldId="272"/>
        </pc:sldMkLst>
      </pc:sldChg>
      <pc:sldChg chg="mod modShow">
        <pc:chgData name="Neha Kumari" userId="b1a2a82ca42dbb2c" providerId="Windows Live" clId="Web-{8976D679-E6DB-4BE3-AEE6-B64118F33B68}" dt="2022-05-03T09:17:48.404" v="373"/>
        <pc:sldMkLst>
          <pc:docMk/>
          <pc:sldMk cId="3173726184" sldId="273"/>
        </pc:sldMkLst>
      </pc:sldChg>
      <pc:sldChg chg="modSp new">
        <pc:chgData name="Neha Kumari" userId="b1a2a82ca42dbb2c" providerId="Windows Live" clId="Web-{8976D679-E6DB-4BE3-AEE6-B64118F33B68}" dt="2022-05-03T09:14:31.055" v="323" actId="20577"/>
        <pc:sldMkLst>
          <pc:docMk/>
          <pc:sldMk cId="689152060" sldId="274"/>
        </pc:sldMkLst>
        <pc:spChg chg="mod">
          <ac:chgData name="Neha Kumari" userId="b1a2a82ca42dbb2c" providerId="Windows Live" clId="Web-{8976D679-E6DB-4BE3-AEE6-B64118F33B68}" dt="2022-05-03T09:13:34.835" v="313" actId="14100"/>
          <ac:spMkLst>
            <pc:docMk/>
            <pc:sldMk cId="689152060" sldId="274"/>
            <ac:spMk id="2" creationId="{3BEBFDB8-8A01-A8D2-A7C2-FB6E068EE25C}"/>
          </ac:spMkLst>
        </pc:spChg>
        <pc:spChg chg="mod">
          <ac:chgData name="Neha Kumari" userId="b1a2a82ca42dbb2c" providerId="Windows Live" clId="Web-{8976D679-E6DB-4BE3-AEE6-B64118F33B68}" dt="2022-05-03T09:14:31.055" v="323" actId="20577"/>
          <ac:spMkLst>
            <pc:docMk/>
            <pc:sldMk cId="689152060" sldId="274"/>
            <ac:spMk id="3" creationId="{41053D8B-7ADE-834D-832F-5B182F9EFFAF}"/>
          </ac:spMkLst>
        </pc:spChg>
      </pc:sldChg>
      <pc:sldChg chg="modSp new del">
        <pc:chgData name="Neha Kumari" userId="b1a2a82ca42dbb2c" providerId="Windows Live" clId="Web-{8976D679-E6DB-4BE3-AEE6-B64118F33B68}" dt="2022-05-03T08:25:55.602" v="53"/>
        <pc:sldMkLst>
          <pc:docMk/>
          <pc:sldMk cId="2908626784" sldId="275"/>
        </pc:sldMkLst>
        <pc:spChg chg="mod">
          <ac:chgData name="Neha Kumari" userId="b1a2a82ca42dbb2c" providerId="Windows Live" clId="Web-{8976D679-E6DB-4BE3-AEE6-B64118F33B68}" dt="2022-05-03T08:25:54.258" v="52" actId="20577"/>
          <ac:spMkLst>
            <pc:docMk/>
            <pc:sldMk cId="2908626784" sldId="275"/>
            <ac:spMk id="2" creationId="{0A884A94-5849-7F8E-2D0F-A01AC0F4B682}"/>
          </ac:spMkLst>
        </pc:spChg>
      </pc:sldChg>
      <pc:sldChg chg="modSp new ord">
        <pc:chgData name="Neha Kumari" userId="b1a2a82ca42dbb2c" providerId="Windows Live" clId="Web-{8976D679-E6DB-4BE3-AEE6-B64118F33B68}" dt="2022-05-03T08:44:01.615" v="144" actId="20577"/>
        <pc:sldMkLst>
          <pc:docMk/>
          <pc:sldMk cId="3527391020" sldId="275"/>
        </pc:sldMkLst>
        <pc:spChg chg="mod">
          <ac:chgData name="Neha Kumari" userId="b1a2a82ca42dbb2c" providerId="Windows Live" clId="Web-{8976D679-E6DB-4BE3-AEE6-B64118F33B68}" dt="2022-05-03T08:28:29.746" v="83" actId="20577"/>
          <ac:spMkLst>
            <pc:docMk/>
            <pc:sldMk cId="3527391020" sldId="275"/>
            <ac:spMk id="2" creationId="{FC156D22-89BB-3CDD-B0CF-B1184F4DC49D}"/>
          </ac:spMkLst>
        </pc:spChg>
        <pc:spChg chg="mod">
          <ac:chgData name="Neha Kumari" userId="b1a2a82ca42dbb2c" providerId="Windows Live" clId="Web-{8976D679-E6DB-4BE3-AEE6-B64118F33B68}" dt="2022-05-03T08:44:01.615" v="144" actId="20577"/>
          <ac:spMkLst>
            <pc:docMk/>
            <pc:sldMk cId="3527391020" sldId="275"/>
            <ac:spMk id="3" creationId="{7C9C8F45-89E7-E242-53F5-C4333A6969B1}"/>
          </ac:spMkLst>
        </pc:spChg>
        <pc:spChg chg="mod">
          <ac:chgData name="Neha Kumari" userId="b1a2a82ca42dbb2c" providerId="Windows Live" clId="Web-{8976D679-E6DB-4BE3-AEE6-B64118F33B68}" dt="2022-05-03T08:27:17.229" v="78" actId="20577"/>
          <ac:spMkLst>
            <pc:docMk/>
            <pc:sldMk cId="3527391020" sldId="275"/>
            <ac:spMk id="4" creationId="{BD61165A-A5EF-7F86-C9E8-58DEF335B9D5}"/>
          </ac:spMkLst>
        </pc:spChg>
      </pc:sldChg>
      <pc:sldChg chg="addSp modSp new mod modShow">
        <pc:chgData name="Neha Kumari" userId="b1a2a82ca42dbb2c" providerId="Windows Live" clId="Web-{8976D679-E6DB-4BE3-AEE6-B64118F33B68}" dt="2022-05-03T09:22:41.115" v="422"/>
        <pc:sldMkLst>
          <pc:docMk/>
          <pc:sldMk cId="1348966208" sldId="276"/>
        </pc:sldMkLst>
        <pc:spChg chg="add mod">
          <ac:chgData name="Neha Kumari" userId="b1a2a82ca42dbb2c" providerId="Windows Live" clId="Web-{8976D679-E6DB-4BE3-AEE6-B64118F33B68}" dt="2022-05-03T09:22:10.396" v="415" actId="20577"/>
          <ac:spMkLst>
            <pc:docMk/>
            <pc:sldMk cId="1348966208" sldId="276"/>
            <ac:spMk id="2" creationId="{407F3350-EF62-E3A8-2E66-80138DEE06FC}"/>
          </ac:spMkLst>
        </pc:spChg>
      </pc:sldChg>
      <pc:sldChg chg="modSp new del">
        <pc:chgData name="Neha Kumari" userId="b1a2a82ca42dbb2c" providerId="Windows Live" clId="Web-{8976D679-E6DB-4BE3-AEE6-B64118F33B68}" dt="2022-05-03T09:01:20.268" v="210"/>
        <pc:sldMkLst>
          <pc:docMk/>
          <pc:sldMk cId="2515300915" sldId="276"/>
        </pc:sldMkLst>
        <pc:spChg chg="mod">
          <ac:chgData name="Neha Kumari" userId="b1a2a82ca42dbb2c" providerId="Windows Live" clId="Web-{8976D679-E6DB-4BE3-AEE6-B64118F33B68}" dt="2022-05-03T08:52:09.644" v="188" actId="20577"/>
          <ac:spMkLst>
            <pc:docMk/>
            <pc:sldMk cId="2515300915" sldId="276"/>
            <ac:spMk id="2" creationId="{B4A9103C-E09B-595F-BB94-2072B4AFF7BC}"/>
          </ac:spMkLst>
        </pc:spChg>
        <pc:spChg chg="mod">
          <ac:chgData name="Neha Kumari" userId="b1a2a82ca42dbb2c" providerId="Windows Live" clId="Web-{8976D679-E6DB-4BE3-AEE6-B64118F33B68}" dt="2022-05-03T09:01:20.190" v="209" actId="20577"/>
          <ac:spMkLst>
            <pc:docMk/>
            <pc:sldMk cId="2515300915" sldId="276"/>
            <ac:spMk id="3" creationId="{DB59891C-4327-29FE-0122-F75EF6C1470E}"/>
          </ac:spMkLst>
        </pc:spChg>
      </pc:sldChg>
      <pc:sldChg chg="new del">
        <pc:chgData name="Neha Kumari" userId="b1a2a82ca42dbb2c" providerId="Windows Live" clId="Web-{8976D679-E6DB-4BE3-AEE6-B64118F33B68}" dt="2022-05-03T09:20:44.628" v="385"/>
        <pc:sldMkLst>
          <pc:docMk/>
          <pc:sldMk cId="3473589383" sldId="276"/>
        </pc:sldMkLst>
      </pc:sldChg>
      <pc:sldChg chg="add del ord">
        <pc:chgData name="Neha Kumari" userId="b1a2a82ca42dbb2c" providerId="Windows Live" clId="Web-{8976D679-E6DB-4BE3-AEE6-B64118F33B68}" dt="2022-05-03T09:19:07.797" v="375"/>
        <pc:sldMkLst>
          <pc:docMk/>
          <pc:sldMk cId="3642876146" sldId="276"/>
        </pc:sldMkLst>
      </pc:sldChg>
      <pc:sldChg chg="addSp modSp new del">
        <pc:chgData name="Neha Kumari" userId="b1a2a82ca42dbb2c" providerId="Windows Live" clId="Web-{8976D679-E6DB-4BE3-AEE6-B64118F33B68}" dt="2022-05-03T09:20:13.314" v="383"/>
        <pc:sldMkLst>
          <pc:docMk/>
          <pc:sldMk cId="3898245997" sldId="276"/>
        </pc:sldMkLst>
        <pc:spChg chg="add mod">
          <ac:chgData name="Neha Kumari" userId="b1a2a82ca42dbb2c" providerId="Windows Live" clId="Web-{8976D679-E6DB-4BE3-AEE6-B64118F33B68}" dt="2022-05-03T09:20:06.283" v="382" actId="20577"/>
          <ac:spMkLst>
            <pc:docMk/>
            <pc:sldMk cId="3898245997" sldId="276"/>
            <ac:spMk id="2" creationId="{434D04BE-3DD9-26AD-91C4-E175AD5273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66" r:id="rId12"/>
    <p:sldLayoutId id="2147483681" r:id="rId13"/>
    <p:sldLayoutId id="2147483667" r:id="rId14"/>
    <p:sldLayoutId id="2147483668" r:id="rId15"/>
    <p:sldLayoutId id="2147483682" r:id="rId16"/>
    <p:sldLayoutId id="214748368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1750" y="92122"/>
            <a:ext cx="8915399" cy="1898840"/>
          </a:xfrm>
        </p:spPr>
        <p:txBody>
          <a:bodyPr/>
          <a:lstStyle/>
          <a:p>
            <a:r>
              <a:rPr lang="en-US" b="1" dirty="0">
                <a:solidFill>
                  <a:srgbClr val="992A0B"/>
                </a:solidFill>
                <a:latin typeface="Comic Sans MS"/>
                <a:ea typeface="STKaiti"/>
              </a:rPr>
              <a:t>CHATBOT</a:t>
            </a:r>
            <a:r>
              <a:rPr lang="en-US" dirty="0">
                <a:solidFill>
                  <a:srgbClr val="992A0B"/>
                </a:solidFill>
                <a:latin typeface="Comic Sans MS"/>
              </a:rPr>
              <a:t> </a:t>
            </a:r>
          </a:p>
        </p:txBody>
      </p:sp>
      <p:sp>
        <p:nvSpPr>
          <p:cNvPr id="3" name="Subtitle 2"/>
          <p:cNvSpPr>
            <a:spLocks noGrp="1"/>
          </p:cNvSpPr>
          <p:nvPr>
            <p:ph type="subTitle" idx="1"/>
          </p:nvPr>
        </p:nvSpPr>
        <p:spPr>
          <a:xfrm>
            <a:off x="3055512" y="3264752"/>
            <a:ext cx="8449100" cy="2638910"/>
          </a:xfrm>
        </p:spPr>
        <p:txBody>
          <a:bodyPr vert="horz" lIns="91440" tIns="45720" rIns="91440" bIns="45720" rtlCol="0" anchor="t">
            <a:normAutofit/>
          </a:bodyPr>
          <a:lstStyle/>
          <a:p>
            <a:pPr algn="ctr"/>
            <a:r>
              <a:rPr lang="en-US" sz="2000" b="1" dirty="0">
                <a:latin typeface="Tahoma"/>
                <a:ea typeface="Tahoma"/>
                <a:cs typeface="Times New Roman"/>
              </a:rPr>
              <a:t>         SUBMITTED BY-</a:t>
            </a:r>
            <a:endParaRPr lang="en-US" sz="2000" dirty="0">
              <a:latin typeface="Tahoma"/>
              <a:ea typeface="Tahoma"/>
              <a:cs typeface="Times New Roman"/>
            </a:endParaRPr>
          </a:p>
          <a:p>
            <a:pPr algn="r"/>
            <a:r>
              <a:rPr lang="en-US" sz="2000" b="1" dirty="0">
                <a:latin typeface="Tahoma"/>
                <a:ea typeface="Tahoma"/>
                <a:cs typeface="Times New Roman"/>
              </a:rPr>
              <a:t>     SNEHA DIPTI         BCA/40011/19</a:t>
            </a:r>
            <a:endParaRPr lang="en-US" sz="2000" dirty="0">
              <a:latin typeface="Tahoma"/>
              <a:ea typeface="Tahoma"/>
              <a:cs typeface="Times New Roman"/>
            </a:endParaRPr>
          </a:p>
          <a:p>
            <a:pPr algn="r"/>
            <a:r>
              <a:rPr lang="en-US" sz="2000" b="1" dirty="0">
                <a:latin typeface="Tahoma"/>
                <a:ea typeface="Tahoma"/>
                <a:cs typeface="Times New Roman"/>
              </a:rPr>
              <a:t>NEHA KUMARI       BCA/40027/19</a:t>
            </a:r>
            <a:endParaRPr lang="en-US" sz="2000" dirty="0">
              <a:latin typeface="Tahoma"/>
              <a:ea typeface="Tahoma"/>
              <a:cs typeface="Times New Roman"/>
            </a:endParaRPr>
          </a:p>
          <a:p>
            <a:pPr algn="r"/>
            <a:r>
              <a:rPr lang="en-US" sz="2000" b="1" dirty="0">
                <a:latin typeface="Tahoma"/>
                <a:ea typeface="Tahoma"/>
                <a:cs typeface="Times New Roman"/>
              </a:rPr>
              <a:t>ZARA AFREEN        BCA/40046/19</a:t>
            </a:r>
          </a:p>
          <a:p>
            <a:pPr algn="r"/>
            <a:r>
              <a:rPr lang="en-US" sz="2000" b="1" dirty="0">
                <a:latin typeface="Tahoma"/>
                <a:ea typeface="Tahoma"/>
                <a:cs typeface="Times New Roman"/>
              </a:rPr>
              <a:t>SNEHA KUMARI     BCA/40048/19</a:t>
            </a:r>
          </a:p>
        </p:txBody>
      </p:sp>
      <p:sp>
        <p:nvSpPr>
          <p:cNvPr id="4" name="TextBox 3">
            <a:extLst>
              <a:ext uri="{FF2B5EF4-FFF2-40B4-BE49-F238E27FC236}">
                <a16:creationId xmlns:a16="http://schemas.microsoft.com/office/drawing/2014/main" id="{ADE222C8-2530-B270-DA51-F6D3C1A0D11F}"/>
              </a:ext>
            </a:extLst>
          </p:cNvPr>
          <p:cNvSpPr txBox="1"/>
          <p:nvPr/>
        </p:nvSpPr>
        <p:spPr>
          <a:xfrm>
            <a:off x="2017594" y="4531056"/>
            <a:ext cx="32663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992A0B"/>
                </a:solidFill>
                <a:latin typeface="Trebuchet MS"/>
              </a:rPr>
              <a:t>GUIDED BY-</a:t>
            </a:r>
          </a:p>
          <a:p>
            <a:r>
              <a:rPr lang="en-US" sz="2000" b="1" dirty="0">
                <a:solidFill>
                  <a:srgbClr val="992A0B"/>
                </a:solidFill>
                <a:latin typeface="Trebuchet MS"/>
              </a:rPr>
              <a:t>DR. UMESH PRASAD</a:t>
            </a: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EFC1-ADA9-334D-7F92-40860A6B2315}"/>
              </a:ext>
            </a:extLst>
          </p:cNvPr>
          <p:cNvSpPr>
            <a:spLocks noGrp="1"/>
          </p:cNvSpPr>
          <p:nvPr>
            <p:ph type="title"/>
          </p:nvPr>
        </p:nvSpPr>
        <p:spPr>
          <a:xfrm>
            <a:off x="2672719" y="299951"/>
            <a:ext cx="2638816" cy="5913654"/>
          </a:xfrm>
        </p:spPr>
        <p:txBody>
          <a:bodyPr vert="horz" lIns="91440" tIns="45720" rIns="91440" bIns="45720" rtlCol="0" anchor="ctr">
            <a:normAutofit/>
          </a:bodyPr>
          <a:lstStyle/>
          <a:p>
            <a:r>
              <a:rPr lang="en-US" sz="3600" dirty="0">
                <a:solidFill>
                  <a:srgbClr val="992A0B"/>
                </a:solidFill>
                <a:latin typeface="Comic Sans MS"/>
              </a:rPr>
              <a:t>FLOW CHART</a:t>
            </a:r>
            <a:endParaRPr lang="en-US" sz="3600" dirty="0">
              <a:solidFill>
                <a:srgbClr val="992A0B"/>
              </a:solidFill>
              <a:latin typeface="Comic Sans MS"/>
              <a:ea typeface="+mj-lt"/>
              <a:cs typeface="+mj-lt"/>
            </a:endParaRPr>
          </a:p>
          <a:p>
            <a:endParaRPr lang="en-US" dirty="0"/>
          </a:p>
        </p:txBody>
      </p:sp>
      <p:pic>
        <p:nvPicPr>
          <p:cNvPr id="6" name="Picture 6" descr="Diagram&#10;&#10;Description automatically generated">
            <a:extLst>
              <a:ext uri="{FF2B5EF4-FFF2-40B4-BE49-F238E27FC236}">
                <a16:creationId xmlns:a16="http://schemas.microsoft.com/office/drawing/2014/main" id="{CA1CA618-C48F-A6DF-A073-F1FF68028E4F}"/>
              </a:ext>
            </a:extLst>
          </p:cNvPr>
          <p:cNvPicPr>
            <a:picLocks noGrp="1" noChangeAspect="1"/>
          </p:cNvPicPr>
          <p:nvPr>
            <p:ph idx="1"/>
          </p:nvPr>
        </p:nvPicPr>
        <p:blipFill>
          <a:blip r:embed="rId2"/>
          <a:stretch>
            <a:fillRect/>
          </a:stretch>
        </p:blipFill>
        <p:spPr>
          <a:xfrm>
            <a:off x="4635838" y="195880"/>
            <a:ext cx="6895469" cy="6563648"/>
          </a:xfrm>
        </p:spPr>
      </p:pic>
    </p:spTree>
    <p:extLst>
      <p:ext uri="{BB962C8B-B14F-4D97-AF65-F5344CB8AC3E}">
        <p14:creationId xmlns:p14="http://schemas.microsoft.com/office/powerpoint/2010/main" val="317372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0B4-FBCB-6121-F37A-DEDA45648F2F}"/>
              </a:ext>
            </a:extLst>
          </p:cNvPr>
          <p:cNvSpPr>
            <a:spLocks noGrp="1"/>
          </p:cNvSpPr>
          <p:nvPr>
            <p:ph type="title"/>
          </p:nvPr>
        </p:nvSpPr>
        <p:spPr/>
        <p:txBody>
          <a:bodyPr/>
          <a:lstStyle/>
          <a:p>
            <a:r>
              <a:rPr lang="en-US" b="1" cap="all" dirty="0">
                <a:solidFill>
                  <a:srgbClr val="992A0B"/>
                </a:solidFill>
                <a:latin typeface="Comic Sans MS"/>
              </a:rPr>
              <a:t>WHO IS USING CHATBOTS?</a:t>
            </a:r>
            <a:endParaRPr lang="en-US">
              <a:solidFill>
                <a:srgbClr val="992A0B"/>
              </a:solidFill>
              <a:latin typeface="Comic Sans MS"/>
              <a:ea typeface="+mj-lt"/>
              <a:cs typeface="+mj-lt"/>
            </a:endParaRPr>
          </a:p>
          <a:p>
            <a:endParaRPr lang="en-US"/>
          </a:p>
        </p:txBody>
      </p:sp>
      <p:sp>
        <p:nvSpPr>
          <p:cNvPr id="3" name="Content Placeholder 2">
            <a:extLst>
              <a:ext uri="{FF2B5EF4-FFF2-40B4-BE49-F238E27FC236}">
                <a16:creationId xmlns:a16="http://schemas.microsoft.com/office/drawing/2014/main" id="{22C35176-3CD9-4950-F569-D5BB2ACEB5F1}"/>
              </a:ext>
            </a:extLst>
          </p:cNvPr>
          <p:cNvSpPr>
            <a:spLocks noGrp="1"/>
          </p:cNvSpPr>
          <p:nvPr>
            <p:ph idx="1"/>
          </p:nvPr>
        </p:nvSpPr>
        <p:spPr/>
        <p:txBody>
          <a:bodyPr vert="horz" lIns="91440" tIns="45720" rIns="91440" bIns="45720" rtlCol="0" anchor="t">
            <a:normAutofit/>
          </a:bodyPr>
          <a:lstStyle/>
          <a:p>
            <a:pPr>
              <a:lnSpc>
                <a:spcPct val="90000"/>
              </a:lnSpc>
            </a:pPr>
            <a:endParaRPr lang="en-US"/>
          </a:p>
          <a:p>
            <a:pPr>
              <a:lnSpc>
                <a:spcPct val="90000"/>
              </a:lnSpc>
            </a:pPr>
            <a:r>
              <a:rPr lang="en-US"/>
              <a:t>While chatbots have become fixtures in the online retail space to streamline customer support, they have also been widely adopted in industries such as finance, healthcare, and insurance. Beyond customer support, you see sales teams use chatbots to steer customers through the sales funnel and marketing teams to generate qualified leads.</a:t>
            </a:r>
            <a:endParaRPr lang="en-US">
              <a:ea typeface="+mn-lt"/>
              <a:cs typeface="+mn-lt"/>
            </a:endParaRPr>
          </a:p>
          <a:p>
            <a:pPr>
              <a:lnSpc>
                <a:spcPct val="90000"/>
              </a:lnSpc>
            </a:pPr>
            <a:r>
              <a:rPr lang="en-US"/>
              <a:t>Chatbots are a type of digital assistant designed to improve business efficiency by automating routine support tasks. They can save businesses as much as 30% on their customer support costs. They can also generate revenue by converting abandoned cart transactions into sales. They streamline customer support through automation and, according to Juniper Networks, can save consumers and businesses over 2.5 billion customer service hours by 2023.</a:t>
            </a:r>
            <a:endParaRPr lang="en-US">
              <a:ea typeface="+mn-lt"/>
              <a:cs typeface="+mn-lt"/>
            </a:endParaRPr>
          </a:p>
          <a:p>
            <a:pPr>
              <a:lnSpc>
                <a:spcPct val="90000"/>
              </a:lnSpc>
            </a:pPr>
            <a:endParaRPr lang="en-US">
              <a:ea typeface="+mn-lt"/>
              <a:cs typeface="+mn-lt"/>
            </a:endParaRPr>
          </a:p>
          <a:p>
            <a:endParaRPr lang="en-US"/>
          </a:p>
        </p:txBody>
      </p:sp>
    </p:spTree>
    <p:extLst>
      <p:ext uri="{BB962C8B-B14F-4D97-AF65-F5344CB8AC3E}">
        <p14:creationId xmlns:p14="http://schemas.microsoft.com/office/powerpoint/2010/main" val="393345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5247-F1C5-B1F9-BF4F-F91C90D3AD0E}"/>
              </a:ext>
            </a:extLst>
          </p:cNvPr>
          <p:cNvSpPr>
            <a:spLocks noGrp="1"/>
          </p:cNvSpPr>
          <p:nvPr>
            <p:ph type="title"/>
          </p:nvPr>
        </p:nvSpPr>
        <p:spPr>
          <a:xfrm>
            <a:off x="2592925" y="329470"/>
            <a:ext cx="8911687" cy="1575530"/>
          </a:xfrm>
        </p:spPr>
        <p:txBody>
          <a:bodyPr>
            <a:normAutofit fontScale="90000"/>
          </a:bodyPr>
          <a:lstStyle/>
          <a:p>
            <a:r>
              <a:rPr lang="en-US" b="1" cap="all" dirty="0">
                <a:solidFill>
                  <a:srgbClr val="992A0B"/>
                </a:solidFill>
                <a:latin typeface="Comic Sans MS"/>
                <a:cs typeface="Arial"/>
              </a:rPr>
              <a:t>HERE ARE FEW EXAMPLES OF HOW CHATBOTS ARE BEING USED IN THE REAL WORLD:</a:t>
            </a:r>
            <a:endParaRPr lang="en-US" dirty="0">
              <a:solidFill>
                <a:srgbClr val="992A0B"/>
              </a:solidFill>
              <a:latin typeface="Comic Sans MS"/>
              <a:ea typeface="+mj-lt"/>
              <a:cs typeface="+mj-lt"/>
            </a:endParaRPr>
          </a:p>
          <a:p>
            <a:pPr lvl="0"/>
            <a:endParaRPr lang="en-US">
              <a:solidFill>
                <a:srgbClr val="FFFFFF"/>
              </a:solidFill>
              <a:cs typeface="Arial"/>
            </a:endParaRPr>
          </a:p>
        </p:txBody>
      </p:sp>
      <p:sp>
        <p:nvSpPr>
          <p:cNvPr id="3" name="Content Placeholder 2">
            <a:extLst>
              <a:ext uri="{FF2B5EF4-FFF2-40B4-BE49-F238E27FC236}">
                <a16:creationId xmlns:a16="http://schemas.microsoft.com/office/drawing/2014/main" id="{DCE7CC4B-0DB2-095A-7090-629D1258EAD5}"/>
              </a:ext>
            </a:extLst>
          </p:cNvPr>
          <p:cNvSpPr>
            <a:spLocks noGrp="1"/>
          </p:cNvSpPr>
          <p:nvPr>
            <p:ph idx="1"/>
          </p:nvPr>
        </p:nvSpPr>
        <p:spPr/>
        <p:txBody>
          <a:bodyPr vert="horz" lIns="91440" tIns="45720" rIns="91440" bIns="45720" rtlCol="0" anchor="t">
            <a:normAutofit/>
          </a:bodyPr>
          <a:lstStyle/>
          <a:p>
            <a:pPr>
              <a:lnSpc>
                <a:spcPct val="90000"/>
              </a:lnSpc>
              <a:buFont typeface="Arial,Sans-Serif" charset="2"/>
              <a:buChar char="•"/>
            </a:pPr>
            <a:r>
              <a:rPr lang="en-US" dirty="0"/>
              <a:t>Verizon uses them to answer initial customer support issues.</a:t>
            </a:r>
            <a:endParaRPr lang="en-US" dirty="0">
              <a:ea typeface="+mn-lt"/>
              <a:cs typeface="+mn-lt"/>
            </a:endParaRPr>
          </a:p>
          <a:p>
            <a:pPr>
              <a:lnSpc>
                <a:spcPct val="90000"/>
              </a:lnSpc>
              <a:buFont typeface="Arial,Sans-Serif" charset="2"/>
              <a:buChar char="•"/>
            </a:pPr>
            <a:r>
              <a:rPr lang="en-US" dirty="0"/>
              <a:t>The Transportation Security Administration (TSA) uses them to automate </a:t>
            </a:r>
            <a:r>
              <a:rPr lang="en-US" dirty="0" err="1"/>
              <a:t>AskTSA</a:t>
            </a:r>
            <a:r>
              <a:rPr lang="en-US" dirty="0"/>
              <a:t> on Twitter and Facebook.</a:t>
            </a:r>
            <a:endParaRPr lang="en-US" dirty="0">
              <a:ea typeface="+mn-lt"/>
              <a:cs typeface="+mn-lt"/>
            </a:endParaRPr>
          </a:p>
          <a:p>
            <a:pPr>
              <a:lnSpc>
                <a:spcPct val="90000"/>
              </a:lnSpc>
              <a:buFont typeface="Arial,Sans-Serif" charset="2"/>
              <a:buChar char="•"/>
            </a:pPr>
            <a:r>
              <a:rPr lang="en-US" dirty="0"/>
              <a:t>Can Schedule meetings, broadcast, newsletters, auto-sequences acquire leads for comments.</a:t>
            </a:r>
            <a:endParaRPr lang="en-US" dirty="0">
              <a:ea typeface="+mn-lt"/>
              <a:cs typeface="+mn-lt"/>
            </a:endParaRPr>
          </a:p>
          <a:p>
            <a:pPr>
              <a:lnSpc>
                <a:spcPct val="90000"/>
              </a:lnSpc>
              <a:buFont typeface="Arial,Sans-Serif" charset="2"/>
              <a:buChar char="•"/>
            </a:pPr>
            <a:r>
              <a:rPr lang="en-US" dirty="0"/>
              <a:t>Multilingual  chatbots  saves from investing much on hiring different languages resources.</a:t>
            </a:r>
            <a:endParaRPr lang="en-US" dirty="0">
              <a:ea typeface="+mn-lt"/>
              <a:cs typeface="+mn-lt"/>
            </a:endParaRPr>
          </a:p>
          <a:p>
            <a:pPr>
              <a:lnSpc>
                <a:spcPct val="90000"/>
              </a:lnSpc>
              <a:buFont typeface="Arial,Sans-Serif" charset="2"/>
              <a:buChar char="•"/>
            </a:pPr>
            <a:endParaRPr lang="en-US" dirty="0">
              <a:ea typeface="+mn-lt"/>
              <a:cs typeface="+mn-lt"/>
            </a:endParaRPr>
          </a:p>
          <a:p>
            <a:endParaRPr lang="en-US"/>
          </a:p>
        </p:txBody>
      </p:sp>
    </p:spTree>
    <p:extLst>
      <p:ext uri="{BB962C8B-B14F-4D97-AF65-F5344CB8AC3E}">
        <p14:creationId xmlns:p14="http://schemas.microsoft.com/office/powerpoint/2010/main" val="3871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D68F-00B6-530D-87D6-0D21C929BB0B}"/>
              </a:ext>
            </a:extLst>
          </p:cNvPr>
          <p:cNvSpPr>
            <a:spLocks noGrp="1"/>
          </p:cNvSpPr>
          <p:nvPr>
            <p:ph type="title"/>
          </p:nvPr>
        </p:nvSpPr>
        <p:spPr/>
        <p:txBody>
          <a:bodyPr/>
          <a:lstStyle/>
          <a:p>
            <a:r>
              <a:rPr lang="en-US" b="1" dirty="0">
                <a:solidFill>
                  <a:srgbClr val="992A0B"/>
                </a:solidFill>
                <a:latin typeface="Comic Sans MS"/>
              </a:rPr>
              <a:t>LIMITATIONS</a:t>
            </a:r>
          </a:p>
        </p:txBody>
      </p:sp>
      <p:sp>
        <p:nvSpPr>
          <p:cNvPr id="3" name="Content Placeholder 2">
            <a:extLst>
              <a:ext uri="{FF2B5EF4-FFF2-40B4-BE49-F238E27FC236}">
                <a16:creationId xmlns:a16="http://schemas.microsoft.com/office/drawing/2014/main" id="{D0572034-4069-E6FC-E1F2-F3DA9BBA1980}"/>
              </a:ext>
            </a:extLst>
          </p:cNvPr>
          <p:cNvSpPr>
            <a:spLocks noGrp="1"/>
          </p:cNvSpPr>
          <p:nvPr>
            <p:ph idx="1"/>
          </p:nvPr>
        </p:nvSpPr>
        <p:spPr/>
        <p:txBody>
          <a:bodyPr vert="horz" lIns="91440" tIns="45720" rIns="91440" bIns="45720" rtlCol="0" anchor="t">
            <a:normAutofit/>
          </a:bodyPr>
          <a:lstStyle/>
          <a:p>
            <a:r>
              <a:rPr lang="en-US" dirty="0">
                <a:ea typeface="+mn-lt"/>
                <a:cs typeface="+mn-lt"/>
              </a:rPr>
              <a:t>In its initial stages, it isn't the most efficient in making conversation. However, it does get more and more efficient with each conversation i.e. it gradually increases its scope of intelligent responses.</a:t>
            </a:r>
          </a:p>
          <a:p>
            <a:r>
              <a:rPr lang="en-US" dirty="0">
                <a:ea typeface="+mn-lt"/>
                <a:cs typeface="+mn-lt"/>
              </a:rPr>
              <a:t>Being a bot essentially limits the scope of expression and personality traits in a conversation.</a:t>
            </a:r>
          </a:p>
          <a:p>
            <a:r>
              <a:rPr lang="en-US" dirty="0">
                <a:ea typeface="+mn-lt"/>
                <a:cs typeface="+mn-lt"/>
              </a:rPr>
              <a:t>Chatbot intelligence is fully automated and so not all responses may efficiently satisfy complex user queries.</a:t>
            </a:r>
          </a:p>
          <a:p>
            <a:r>
              <a:rPr lang="en-US" dirty="0"/>
              <a:t>They can't make decision. They don’t have the knowledge how to differentiate between the good and the bad.</a:t>
            </a:r>
          </a:p>
          <a:p>
            <a:r>
              <a:rPr lang="en-US" dirty="0"/>
              <a:t>Chatbot have the same answer for multiple queries.</a:t>
            </a:r>
          </a:p>
          <a:p>
            <a:endParaRPr lang="en-US" dirty="0"/>
          </a:p>
        </p:txBody>
      </p:sp>
    </p:spTree>
    <p:extLst>
      <p:ext uri="{BB962C8B-B14F-4D97-AF65-F5344CB8AC3E}">
        <p14:creationId xmlns:p14="http://schemas.microsoft.com/office/powerpoint/2010/main" val="8263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FDB8-8A01-A8D2-A7C2-FB6E068EE25C}"/>
              </a:ext>
            </a:extLst>
          </p:cNvPr>
          <p:cNvSpPr>
            <a:spLocks noGrp="1"/>
          </p:cNvSpPr>
          <p:nvPr>
            <p:ph type="title"/>
          </p:nvPr>
        </p:nvSpPr>
        <p:spPr>
          <a:xfrm>
            <a:off x="2592925" y="624110"/>
            <a:ext cx="8911687" cy="837338"/>
          </a:xfrm>
        </p:spPr>
        <p:txBody>
          <a:bodyPr>
            <a:normAutofit/>
          </a:bodyPr>
          <a:lstStyle/>
          <a:p>
            <a:r>
              <a:rPr lang="en-US" sz="4000" dirty="0">
                <a:solidFill>
                  <a:srgbClr val="992A0B"/>
                </a:solidFill>
                <a:latin typeface="Comic Sans MS"/>
              </a:rPr>
              <a:t>Future scope</a:t>
            </a:r>
          </a:p>
        </p:txBody>
      </p:sp>
      <p:sp>
        <p:nvSpPr>
          <p:cNvPr id="3" name="Content Placeholder 2">
            <a:extLst>
              <a:ext uri="{FF2B5EF4-FFF2-40B4-BE49-F238E27FC236}">
                <a16:creationId xmlns:a16="http://schemas.microsoft.com/office/drawing/2014/main" id="{41053D8B-7ADE-834D-832F-5B182F9EFFAF}"/>
              </a:ext>
            </a:extLst>
          </p:cNvPr>
          <p:cNvSpPr>
            <a:spLocks noGrp="1"/>
          </p:cNvSpPr>
          <p:nvPr>
            <p:ph idx="1"/>
          </p:nvPr>
        </p:nvSpPr>
        <p:spPr>
          <a:xfrm>
            <a:off x="2589212" y="1712795"/>
            <a:ext cx="8915400" cy="4198427"/>
          </a:xfrm>
        </p:spPr>
        <p:txBody>
          <a:bodyPr vert="horz" lIns="91440" tIns="45720" rIns="91440" bIns="45720" rtlCol="0" anchor="t">
            <a:normAutofit/>
          </a:bodyPr>
          <a:lstStyle/>
          <a:p>
            <a:r>
              <a:rPr lang="en-US" dirty="0">
                <a:ea typeface="+mn-lt"/>
                <a:cs typeface="+mn-lt"/>
              </a:rPr>
              <a:t>Looking ahead to the future scope of chatbots, bots need to further develop their NLP and ability to go off-script. </a:t>
            </a:r>
            <a:endParaRPr lang="en-US" dirty="0"/>
          </a:p>
          <a:p>
            <a:r>
              <a:rPr lang="en-US" dirty="0">
                <a:ea typeface="+mn-lt"/>
                <a:cs typeface="+mn-lt"/>
              </a:rPr>
              <a:t>In companies with many options, products or services, users will naturally be slow, forgetful and interruptive. Chatbots will need to reflect the nuances(subtle difference) of conversation, human memory and development in order to become a valid replacement for customer service agents who even despite language barriers can exhibit patience, intelligence, understanding and flexibility.</a:t>
            </a:r>
          </a:p>
          <a:p>
            <a:r>
              <a:rPr lang="en-US" dirty="0">
                <a:ea typeface="+mn-lt"/>
                <a:cs typeface="+mn-lt"/>
              </a:rPr>
              <a:t>Chatbots are AI devices and, looking ahead, they need to keep up with AI trends, such as automated machine learning, easy system integration and developing intelligence.</a:t>
            </a:r>
          </a:p>
          <a:p>
            <a:pPr marL="0" indent="0">
              <a:buNone/>
            </a:pPr>
            <a:endParaRPr lang="en-US"/>
          </a:p>
        </p:txBody>
      </p:sp>
    </p:spTree>
    <p:extLst>
      <p:ext uri="{BB962C8B-B14F-4D97-AF65-F5344CB8AC3E}">
        <p14:creationId xmlns:p14="http://schemas.microsoft.com/office/powerpoint/2010/main" val="68915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9340-1295-0A61-1141-DC979CD68456}"/>
              </a:ext>
            </a:extLst>
          </p:cNvPr>
          <p:cNvSpPr>
            <a:spLocks noGrp="1"/>
          </p:cNvSpPr>
          <p:nvPr>
            <p:ph type="title"/>
          </p:nvPr>
        </p:nvSpPr>
        <p:spPr/>
        <p:txBody>
          <a:bodyPr/>
          <a:lstStyle/>
          <a:p>
            <a:r>
              <a:rPr lang="en-US" b="1" dirty="0">
                <a:solidFill>
                  <a:srgbClr val="992A0B"/>
                </a:solidFill>
                <a:latin typeface="Comic Sans MS"/>
              </a:rPr>
              <a:t>CONCLUSION</a:t>
            </a:r>
          </a:p>
        </p:txBody>
      </p:sp>
      <p:sp>
        <p:nvSpPr>
          <p:cNvPr id="3" name="Content Placeholder 2">
            <a:extLst>
              <a:ext uri="{FF2B5EF4-FFF2-40B4-BE49-F238E27FC236}">
                <a16:creationId xmlns:a16="http://schemas.microsoft.com/office/drawing/2014/main" id="{5F919FC2-7082-C979-905D-9AF8D4B3BF88}"/>
              </a:ext>
            </a:extLst>
          </p:cNvPr>
          <p:cNvSpPr>
            <a:spLocks noGrp="1"/>
          </p:cNvSpPr>
          <p:nvPr>
            <p:ph idx="1"/>
          </p:nvPr>
        </p:nvSpPr>
        <p:spPr/>
        <p:txBody>
          <a:bodyPr vert="horz" lIns="91440" tIns="45720" rIns="91440" bIns="45720" rtlCol="0" anchor="t">
            <a:normAutofit/>
          </a:bodyPr>
          <a:lstStyle/>
          <a:p>
            <a:r>
              <a:rPr lang="en-US" dirty="0">
                <a:ea typeface="+mn-lt"/>
                <a:cs typeface="+mn-lt"/>
              </a:rPr>
              <a:t>From my perspective, chatbots or smart assistants with artificial intelligence are dramatically changing businesses. There is a wide range of chatbot building platforms that are available for various enterprises, such as e-commerce, retail, banking, leisure, travel, healthcare, and so on.</a:t>
            </a:r>
            <a:endParaRPr lang="en-US" dirty="0"/>
          </a:p>
          <a:p>
            <a:r>
              <a:rPr lang="en-US" dirty="0">
                <a:ea typeface="+mn-lt"/>
                <a:cs typeface="+mn-lt"/>
              </a:rPr>
              <a:t>Chatbots can reach out to a large audience on messaging apps and be more effective than humans. They may develop into a capable information-gathering tool in the near future.</a:t>
            </a:r>
            <a:endParaRPr lang="en-US" dirty="0"/>
          </a:p>
          <a:p>
            <a:r>
              <a:rPr lang="en-US" dirty="0">
                <a:ea typeface="+mn-lt"/>
                <a:cs typeface="+mn-lt"/>
              </a:rPr>
              <a:t>There is one solution primed to satisfy the modern customer, and that is a chatbot. With a chatbot, your organization can easily offer high-quality support and conflict resolution any time of day, and for a large quantity of customers simultaneously.</a:t>
            </a:r>
            <a:endParaRPr lang="en-US" dirty="0"/>
          </a:p>
          <a:p>
            <a:endParaRPr lang="en-US" dirty="0"/>
          </a:p>
        </p:txBody>
      </p:sp>
    </p:spTree>
    <p:extLst>
      <p:ext uri="{BB962C8B-B14F-4D97-AF65-F5344CB8AC3E}">
        <p14:creationId xmlns:p14="http://schemas.microsoft.com/office/powerpoint/2010/main" val="371798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4"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77"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4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73513" y="0"/>
            <a:ext cx="5613431" cy="6853245"/>
            <a:chOff x="2487613" y="285750"/>
            <a:chExt cx="2428876" cy="5654676"/>
          </a:xfrm>
          <a:solidFill>
            <a:schemeClr val="accent1"/>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9"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extBox 1">
            <a:extLst>
              <a:ext uri="{FF2B5EF4-FFF2-40B4-BE49-F238E27FC236}">
                <a16:creationId xmlns:a16="http://schemas.microsoft.com/office/drawing/2014/main" id="{407F3350-EF62-E3A8-2E66-80138DEE06FC}"/>
              </a:ext>
            </a:extLst>
          </p:cNvPr>
          <p:cNvSpPr txBox="1"/>
          <p:nvPr/>
        </p:nvSpPr>
        <p:spPr>
          <a:xfrm>
            <a:off x="88738" y="1318591"/>
            <a:ext cx="6444188" cy="42208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8000" i="1" dirty="0">
                <a:solidFill>
                  <a:schemeClr val="bg1"/>
                </a:solidFill>
                <a:latin typeface="PMingLiU-ExtB"/>
                <a:ea typeface="MS Gothic"/>
                <a:cs typeface="+mj-cs"/>
              </a:rPr>
              <a:t>THANK YOU</a:t>
            </a:r>
          </a:p>
        </p:txBody>
      </p:sp>
    </p:spTree>
    <p:extLst>
      <p:ext uri="{BB962C8B-B14F-4D97-AF65-F5344CB8AC3E}">
        <p14:creationId xmlns:p14="http://schemas.microsoft.com/office/powerpoint/2010/main" val="32735703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27F0-9491-6A93-C5E1-9549625F3ACA}"/>
              </a:ext>
            </a:extLst>
          </p:cNvPr>
          <p:cNvSpPr>
            <a:spLocks noGrp="1"/>
          </p:cNvSpPr>
          <p:nvPr>
            <p:ph type="title"/>
          </p:nvPr>
        </p:nvSpPr>
        <p:spPr/>
        <p:txBody>
          <a:bodyPr/>
          <a:lstStyle/>
          <a:p>
            <a:pPr algn="ctr"/>
            <a:r>
              <a:rPr lang="en-US" b="1" cap="all" dirty="0">
                <a:solidFill>
                  <a:srgbClr val="992A0B"/>
                </a:solidFill>
                <a:latin typeface="Comic Sans MS"/>
              </a:rPr>
              <a:t>INTRODUCTION</a:t>
            </a:r>
            <a:r>
              <a:rPr lang="en-US" cap="all" dirty="0">
                <a:solidFill>
                  <a:srgbClr val="992A0B"/>
                </a:solidFill>
                <a:latin typeface="Comic Sans MS"/>
              </a:rPr>
              <a:t> </a:t>
            </a:r>
            <a:endParaRPr lang="en-US" dirty="0">
              <a:solidFill>
                <a:srgbClr val="992A0B"/>
              </a:solidFill>
              <a:ea typeface="+mj-lt"/>
              <a:cs typeface="+mj-lt"/>
            </a:endParaRPr>
          </a:p>
          <a:p>
            <a:endParaRPr lang="en-US"/>
          </a:p>
        </p:txBody>
      </p:sp>
      <p:sp>
        <p:nvSpPr>
          <p:cNvPr id="3" name="Content Placeholder 2">
            <a:extLst>
              <a:ext uri="{FF2B5EF4-FFF2-40B4-BE49-F238E27FC236}">
                <a16:creationId xmlns:a16="http://schemas.microsoft.com/office/drawing/2014/main" id="{E30DEDFF-5CF5-02FB-4FA8-E7D9CBEC464B}"/>
              </a:ext>
            </a:extLst>
          </p:cNvPr>
          <p:cNvSpPr>
            <a:spLocks noGrp="1"/>
          </p:cNvSpPr>
          <p:nvPr>
            <p:ph idx="1"/>
          </p:nvPr>
        </p:nvSpPr>
        <p:spPr/>
        <p:txBody>
          <a:bodyPr vert="horz" lIns="91440" tIns="45720" rIns="91440" bIns="45720" rtlCol="0" anchor="t">
            <a:noAutofit/>
          </a:bodyPr>
          <a:lstStyle/>
          <a:p>
            <a:pPr>
              <a:lnSpc>
                <a:spcPct val="90000"/>
              </a:lnSpc>
            </a:pPr>
            <a:r>
              <a:rPr lang="en-US" sz="2400" dirty="0"/>
              <a:t>A chatbot is a computer program that simulates human conversation through voice commands or text chats or both.  There are a number of synonyms for chatbot, including "</a:t>
            </a:r>
            <a:r>
              <a:rPr lang="en-US" sz="2400" dirty="0" err="1"/>
              <a:t>talkbot</a:t>
            </a:r>
            <a:r>
              <a:rPr lang="en-US" sz="2400" dirty="0"/>
              <a:t>," "bot," "IM bot," "interactive agent" or "artificial conversation entity."</a:t>
            </a:r>
            <a:endParaRPr lang="en-US" sz="2400" dirty="0">
              <a:ea typeface="+mn-lt"/>
              <a:cs typeface="+mn-lt"/>
            </a:endParaRPr>
          </a:p>
          <a:p>
            <a:pPr>
              <a:lnSpc>
                <a:spcPct val="90000"/>
              </a:lnSpc>
            </a:pPr>
            <a:r>
              <a:rPr lang="en-US" sz="2400" dirty="0"/>
              <a:t>A chatbot system uses conversational artificial intelligence (AI) technology to simulate a discussion (or a chat) with a user in natural language via messaging applications, websites, mobile apps or the telephone. It uses rule-based language applications to perform live chat functions in response to real-time user interactions.</a:t>
            </a:r>
            <a:endParaRPr lang="en-US" sz="2400" dirty="0">
              <a:ea typeface="+mn-lt"/>
              <a:cs typeface="+mn-lt"/>
            </a:endParaRPr>
          </a:p>
          <a:p>
            <a:pPr>
              <a:lnSpc>
                <a:spcPct val="90000"/>
              </a:lnSpc>
            </a:pPr>
            <a:endParaRPr lang="en-US" sz="2400">
              <a:ea typeface="+mn-lt"/>
              <a:cs typeface="+mn-lt"/>
            </a:endParaRPr>
          </a:p>
          <a:p>
            <a:endParaRPr lang="en-US"/>
          </a:p>
        </p:txBody>
      </p:sp>
    </p:spTree>
    <p:extLst>
      <p:ext uri="{BB962C8B-B14F-4D97-AF65-F5344CB8AC3E}">
        <p14:creationId xmlns:p14="http://schemas.microsoft.com/office/powerpoint/2010/main" val="288318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1917-9B3F-F7A3-E250-65583290D0CE}"/>
              </a:ext>
            </a:extLst>
          </p:cNvPr>
          <p:cNvSpPr>
            <a:spLocks noGrp="1"/>
          </p:cNvSpPr>
          <p:nvPr>
            <p:ph type="title"/>
          </p:nvPr>
        </p:nvSpPr>
        <p:spPr>
          <a:xfrm>
            <a:off x="2592925" y="464887"/>
            <a:ext cx="8911687" cy="1178532"/>
          </a:xfrm>
        </p:spPr>
        <p:txBody>
          <a:bodyPr/>
          <a:lstStyle/>
          <a:p>
            <a:r>
              <a:rPr lang="en-US" sz="4000" b="1" cap="all">
                <a:solidFill>
                  <a:srgbClr val="992A0B"/>
                </a:solidFill>
                <a:latin typeface="Comic Sans MS"/>
              </a:rPr>
              <a:t>OBJECTIVE</a:t>
            </a:r>
            <a:endParaRPr lang="en-US" sz="4000" b="1">
              <a:solidFill>
                <a:srgbClr val="992A0B"/>
              </a:solidFill>
              <a:latin typeface="Comic Sans MS"/>
              <a:ea typeface="+mj-lt"/>
              <a:cs typeface="+mj-lt"/>
            </a:endParaRPr>
          </a:p>
          <a:p>
            <a:endParaRPr lang="en-US"/>
          </a:p>
        </p:txBody>
      </p:sp>
      <p:sp>
        <p:nvSpPr>
          <p:cNvPr id="3" name="Content Placeholder 2">
            <a:extLst>
              <a:ext uri="{FF2B5EF4-FFF2-40B4-BE49-F238E27FC236}">
                <a16:creationId xmlns:a16="http://schemas.microsoft.com/office/drawing/2014/main" id="{FABF8455-FC80-F53F-0C80-1FFEB551A9F1}"/>
              </a:ext>
            </a:extLst>
          </p:cNvPr>
          <p:cNvSpPr>
            <a:spLocks noGrp="1"/>
          </p:cNvSpPr>
          <p:nvPr>
            <p:ph idx="1"/>
          </p:nvPr>
        </p:nvSpPr>
        <p:spPr>
          <a:xfrm>
            <a:off x="2589212" y="1587690"/>
            <a:ext cx="8915400" cy="4323532"/>
          </a:xfrm>
        </p:spPr>
        <p:txBody>
          <a:bodyPr vert="horz" lIns="91440" tIns="45720" rIns="91440" bIns="45720" rtlCol="0" anchor="t">
            <a:normAutofit lnSpcReduction="10000"/>
          </a:bodyPr>
          <a:lstStyle/>
          <a:p>
            <a:r>
              <a:rPr lang="en-US" sz="2800" i="1" dirty="0">
                <a:solidFill>
                  <a:srgbClr val="C00000"/>
                </a:solidFill>
                <a:latin typeface="Trebuchet MS"/>
              </a:rPr>
              <a:t>Why Are They Important?</a:t>
            </a:r>
            <a:endParaRPr lang="en-US" sz="2800" i="1" dirty="0">
              <a:latin typeface="Trebuchet MS"/>
              <a:ea typeface="+mn-lt"/>
              <a:cs typeface="+mn-lt"/>
            </a:endParaRPr>
          </a:p>
          <a:p>
            <a:pPr>
              <a:lnSpc>
                <a:spcPct val="90000"/>
              </a:lnSpc>
            </a:pPr>
            <a:r>
              <a:rPr lang="en-US" sz="2000" dirty="0"/>
              <a:t>A chatbot is often described as one of the most advanced and promising expressions of interaction between humans and machines. These digital assistants streamline interactions between people and services, enhancing customer experience. At the same time, they offer companies new opportunities to streamline the customer’s engagement process for efficiency that can reduce traditional support costs.</a:t>
            </a:r>
            <a:endParaRPr lang="en-US" sz="2000">
              <a:ea typeface="+mn-lt"/>
              <a:cs typeface="+mn-lt"/>
            </a:endParaRPr>
          </a:p>
          <a:p>
            <a:pPr>
              <a:lnSpc>
                <a:spcPct val="90000"/>
              </a:lnSpc>
            </a:pPr>
            <a:r>
              <a:rPr lang="en-US" sz="2000" dirty="0"/>
              <a:t>A chatbot can enhance and engage customer interactions with less human intervention. It removes the barriers to customer support that can occur when demand outpaces resources. Instead of waiting on hold, customers can get answers to their questions in real time. Less service friction can improve the brand experience for customers.</a:t>
            </a:r>
            <a:endParaRPr lang="en-US" sz="2000">
              <a:ea typeface="+mn-lt"/>
              <a:cs typeface="+mn-lt"/>
            </a:endParaRPr>
          </a:p>
          <a:p>
            <a:pPr>
              <a:lnSpc>
                <a:spcPct val="90000"/>
              </a:lnSpc>
            </a:pPr>
            <a:endParaRPr lang="en-US">
              <a:ea typeface="+mn-lt"/>
              <a:cs typeface="+mn-lt"/>
            </a:endParaRPr>
          </a:p>
          <a:p>
            <a:endParaRPr lang="en-US"/>
          </a:p>
        </p:txBody>
      </p:sp>
    </p:spTree>
    <p:extLst>
      <p:ext uri="{BB962C8B-B14F-4D97-AF65-F5344CB8AC3E}">
        <p14:creationId xmlns:p14="http://schemas.microsoft.com/office/powerpoint/2010/main" val="313920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B9C5-3709-8B77-22D1-37ABC1AD65F7}"/>
              </a:ext>
            </a:extLst>
          </p:cNvPr>
          <p:cNvSpPr>
            <a:spLocks noGrp="1"/>
          </p:cNvSpPr>
          <p:nvPr>
            <p:ph type="title"/>
          </p:nvPr>
        </p:nvSpPr>
        <p:spPr/>
        <p:txBody>
          <a:bodyPr/>
          <a:lstStyle/>
          <a:p>
            <a:r>
              <a:rPr lang="en-US" b="1" cap="all" dirty="0">
                <a:solidFill>
                  <a:srgbClr val="992A0B"/>
                </a:solidFill>
                <a:latin typeface="Comic Sans MS"/>
                <a:ea typeface="+mj-lt"/>
                <a:cs typeface="+mj-lt"/>
              </a:rPr>
              <a:t>Features / Tasks it can perform:</a:t>
            </a:r>
            <a:r>
              <a:rPr lang="en-US" b="1" cap="all" dirty="0">
                <a:solidFill>
                  <a:srgbClr val="FF0000"/>
                </a:solidFill>
                <a:latin typeface="Comic Sans MS"/>
                <a:ea typeface="+mj-lt"/>
                <a:cs typeface="+mj-lt"/>
              </a:rPr>
              <a:t> </a:t>
            </a:r>
            <a:endParaRPr lang="en-US" dirty="0">
              <a:latin typeface="Comic Sans MS"/>
            </a:endParaRPr>
          </a:p>
        </p:txBody>
      </p:sp>
      <p:sp>
        <p:nvSpPr>
          <p:cNvPr id="3" name="Content Placeholder 2">
            <a:extLst>
              <a:ext uri="{FF2B5EF4-FFF2-40B4-BE49-F238E27FC236}">
                <a16:creationId xmlns:a16="http://schemas.microsoft.com/office/drawing/2014/main" id="{1EF6E5F8-0D91-909B-AF88-828DC88EC99A}"/>
              </a:ext>
            </a:extLst>
          </p:cNvPr>
          <p:cNvSpPr>
            <a:spLocks noGrp="1"/>
          </p:cNvSpPr>
          <p:nvPr>
            <p:ph sz="half" idx="1"/>
          </p:nvPr>
        </p:nvSpPr>
        <p:spPr>
          <a:xfrm>
            <a:off x="2478599" y="1961535"/>
            <a:ext cx="4571960" cy="4173862"/>
          </a:xfrm>
        </p:spPr>
        <p:txBody>
          <a:bodyPr vert="horz" lIns="91440" tIns="45720" rIns="91440" bIns="45720" rtlCol="0" anchor="t">
            <a:noAutofit/>
          </a:bodyPr>
          <a:lstStyle/>
          <a:p>
            <a:pPr>
              <a:lnSpc>
                <a:spcPct val="90000"/>
              </a:lnSpc>
              <a:buFont typeface="Wingdings" charset="2"/>
              <a:buChar char="ü"/>
            </a:pPr>
            <a:r>
              <a:rPr lang="en-US" sz="2000" dirty="0"/>
              <a:t>1. Game ( Rock Paper Scissor with GUI)  </a:t>
            </a:r>
            <a:endParaRPr lang="en-US" sz="2000" dirty="0">
              <a:ea typeface="+mn-lt"/>
              <a:cs typeface="+mn-lt"/>
            </a:endParaRPr>
          </a:p>
          <a:p>
            <a:pPr>
              <a:lnSpc>
                <a:spcPct val="90000"/>
              </a:lnSpc>
              <a:buFont typeface="Wingdings" charset="2"/>
              <a:buChar char="ü"/>
            </a:pPr>
            <a:r>
              <a:rPr lang="en-US" sz="2000" dirty="0"/>
              <a:t>2. Search anything from google search engine.</a:t>
            </a:r>
            <a:endParaRPr lang="en-US" sz="2000" dirty="0">
              <a:ea typeface="+mn-lt"/>
              <a:cs typeface="+mn-lt"/>
            </a:endParaRPr>
          </a:p>
          <a:p>
            <a:pPr>
              <a:lnSpc>
                <a:spcPct val="90000"/>
              </a:lnSpc>
              <a:buFont typeface="Wingdings" charset="2"/>
              <a:buChar char="ü"/>
            </a:pPr>
            <a:r>
              <a:rPr lang="en-US" sz="2000" dirty="0">
                <a:ea typeface="+mn-lt"/>
                <a:cs typeface="+mn-lt"/>
              </a:rPr>
              <a:t>3. Volume Control </a:t>
            </a:r>
          </a:p>
          <a:p>
            <a:pPr>
              <a:lnSpc>
                <a:spcPct val="90000"/>
              </a:lnSpc>
              <a:buFont typeface="Wingdings" charset="2"/>
              <a:buChar char="ü"/>
            </a:pPr>
            <a:r>
              <a:rPr lang="en-US" sz="2000" dirty="0"/>
              <a:t>4. Weather  </a:t>
            </a:r>
            <a:endParaRPr lang="en-US" sz="2000" dirty="0">
              <a:ea typeface="+mn-lt"/>
              <a:cs typeface="+mn-lt"/>
            </a:endParaRPr>
          </a:p>
          <a:p>
            <a:pPr>
              <a:lnSpc>
                <a:spcPct val="90000"/>
              </a:lnSpc>
              <a:buFont typeface="Wingdings" charset="2"/>
              <a:buChar char="ü"/>
            </a:pPr>
            <a:r>
              <a:rPr lang="en-US" sz="2000" dirty="0"/>
              <a:t>5. Jokes  </a:t>
            </a:r>
            <a:endParaRPr lang="en-US" sz="2000" dirty="0">
              <a:ea typeface="+mn-lt"/>
              <a:cs typeface="+mn-lt"/>
            </a:endParaRPr>
          </a:p>
          <a:p>
            <a:pPr>
              <a:lnSpc>
                <a:spcPct val="90000"/>
              </a:lnSpc>
              <a:buFont typeface="Wingdings" charset="2"/>
              <a:buChar char="ü"/>
            </a:pPr>
            <a:r>
              <a:rPr lang="en-US" sz="2000" dirty="0"/>
              <a:t>6. News  </a:t>
            </a:r>
            <a:endParaRPr lang="en-US" sz="2000" dirty="0">
              <a:ea typeface="+mn-lt"/>
              <a:cs typeface="+mn-lt"/>
            </a:endParaRPr>
          </a:p>
          <a:p>
            <a:pPr>
              <a:lnSpc>
                <a:spcPct val="90000"/>
              </a:lnSpc>
              <a:buFont typeface="Wingdings" charset="2"/>
              <a:buChar char="ü"/>
            </a:pPr>
            <a:r>
              <a:rPr lang="en-US" sz="2000" dirty="0"/>
              <a:t>7. Math Calculations  </a:t>
            </a:r>
            <a:endParaRPr lang="en-US" sz="2000" dirty="0">
              <a:ea typeface="+mn-lt"/>
              <a:cs typeface="+mn-lt"/>
            </a:endParaRPr>
          </a:p>
          <a:p>
            <a:pPr>
              <a:lnSpc>
                <a:spcPct val="90000"/>
              </a:lnSpc>
              <a:buFont typeface="Wingdings" charset="2"/>
              <a:buChar char="ü"/>
            </a:pPr>
            <a:r>
              <a:rPr lang="en-US" sz="2000" dirty="0"/>
              <a:t>8. Timer  </a:t>
            </a:r>
            <a:endParaRPr lang="en-US" sz="2000" dirty="0">
              <a:ea typeface="+mn-lt"/>
              <a:cs typeface="+mn-lt"/>
            </a:endParaRPr>
          </a:p>
          <a:p>
            <a:pPr>
              <a:lnSpc>
                <a:spcPct val="90000"/>
              </a:lnSpc>
              <a:buFont typeface="Wingdings" charset="2"/>
              <a:buChar char="ü"/>
            </a:pPr>
            <a:r>
              <a:rPr lang="en-US" sz="2000" dirty="0">
                <a:ea typeface="+mn-lt"/>
                <a:cs typeface="+mn-lt"/>
              </a:rPr>
              <a:t>9. In-built search image display  </a:t>
            </a:r>
          </a:p>
          <a:p>
            <a:pPr>
              <a:lnSpc>
                <a:spcPct val="90000"/>
              </a:lnSpc>
              <a:buFont typeface="Wingdings" charset="2"/>
              <a:buChar char="ü"/>
            </a:pPr>
            <a:endParaRPr lang="en-US" sz="2000" dirty="0"/>
          </a:p>
          <a:p>
            <a:pPr>
              <a:buFont typeface="Wingdings" charset="2"/>
              <a:buChar char="ü"/>
            </a:pPr>
            <a:endParaRPr lang="en-US" sz="2000" dirty="0"/>
          </a:p>
        </p:txBody>
      </p:sp>
      <p:sp>
        <p:nvSpPr>
          <p:cNvPr id="4" name="Content Placeholder 3">
            <a:extLst>
              <a:ext uri="{FF2B5EF4-FFF2-40B4-BE49-F238E27FC236}">
                <a16:creationId xmlns:a16="http://schemas.microsoft.com/office/drawing/2014/main" id="{37DFD26B-FCC7-DBFA-2ACB-908FB34B712F}"/>
              </a:ext>
            </a:extLst>
          </p:cNvPr>
          <p:cNvSpPr>
            <a:spLocks noGrp="1"/>
          </p:cNvSpPr>
          <p:nvPr>
            <p:ph sz="half" idx="2"/>
          </p:nvPr>
        </p:nvSpPr>
        <p:spPr>
          <a:xfrm>
            <a:off x="7043263" y="1841414"/>
            <a:ext cx="4313864" cy="4285622"/>
          </a:xfrm>
        </p:spPr>
        <p:txBody>
          <a:bodyPr vert="horz" lIns="91440" tIns="45720" rIns="91440" bIns="45720" rtlCol="0" anchor="t">
            <a:normAutofit/>
          </a:bodyPr>
          <a:lstStyle/>
          <a:p>
            <a:pPr>
              <a:lnSpc>
                <a:spcPct val="90000"/>
              </a:lnSpc>
              <a:buFont typeface="Wingdings" charset="2"/>
              <a:buChar char="ü"/>
            </a:pPr>
            <a:r>
              <a:rPr lang="en-US" sz="2000" dirty="0">
                <a:ea typeface="+mn-lt"/>
                <a:cs typeface="+mn-lt"/>
              </a:rPr>
              <a:t>10. Smart Dictionary Search</a:t>
            </a:r>
            <a:endParaRPr lang="en-US" sz="2000" dirty="0"/>
          </a:p>
          <a:p>
            <a:pPr>
              <a:lnSpc>
                <a:spcPct val="90000"/>
              </a:lnSpc>
              <a:buFont typeface="Wingdings" charset="2"/>
              <a:buChar char="ü"/>
            </a:pPr>
            <a:r>
              <a:rPr lang="en-US" sz="2000" dirty="0">
                <a:ea typeface="+mn-lt"/>
                <a:cs typeface="+mn-lt"/>
              </a:rPr>
              <a:t>11. OS Info, Battery Info  </a:t>
            </a:r>
          </a:p>
          <a:p>
            <a:pPr>
              <a:lnSpc>
                <a:spcPct val="90000"/>
              </a:lnSpc>
              <a:buFont typeface="Wingdings" charset="2"/>
              <a:buChar char="ü"/>
            </a:pPr>
            <a:r>
              <a:rPr lang="en-US" sz="2000" dirty="0">
                <a:ea typeface="+mn-lt"/>
                <a:cs typeface="+mn-lt"/>
              </a:rPr>
              <a:t>12. Opening Websites  </a:t>
            </a:r>
          </a:p>
          <a:p>
            <a:pPr>
              <a:lnSpc>
                <a:spcPct val="90000"/>
              </a:lnSpc>
              <a:buFont typeface="Wingdings" charset="2"/>
              <a:buChar char="ü"/>
            </a:pPr>
            <a:r>
              <a:rPr lang="en-US" sz="2000" dirty="0">
                <a:ea typeface="+mn-lt"/>
                <a:cs typeface="+mn-lt"/>
              </a:rPr>
              <a:t>13. File Operations (Creating Files) </a:t>
            </a:r>
          </a:p>
          <a:p>
            <a:pPr>
              <a:lnSpc>
                <a:spcPct val="90000"/>
              </a:lnSpc>
              <a:buFont typeface="Wingdings" charset="2"/>
              <a:buChar char="ü"/>
            </a:pPr>
            <a:r>
              <a:rPr lang="en-US" sz="2000" dirty="0">
                <a:ea typeface="+mn-lt"/>
                <a:cs typeface="+mn-lt"/>
              </a:rPr>
              <a:t>14. Translator  </a:t>
            </a:r>
          </a:p>
          <a:p>
            <a:pPr>
              <a:lnSpc>
                <a:spcPct val="90000"/>
              </a:lnSpc>
              <a:buFont typeface="Wingdings" charset="2"/>
              <a:buChar char="ü"/>
            </a:pPr>
            <a:r>
              <a:rPr lang="en-US" sz="2000" dirty="0">
                <a:ea typeface="+mn-lt"/>
                <a:cs typeface="+mn-lt"/>
              </a:rPr>
              <a:t>15. To Do List  </a:t>
            </a:r>
            <a:endParaRPr lang="en-US" sz="2000" dirty="0"/>
          </a:p>
          <a:p>
            <a:pPr>
              <a:lnSpc>
                <a:spcPct val="90000"/>
              </a:lnSpc>
              <a:buFont typeface="Wingdings" charset="2"/>
              <a:buChar char="ü"/>
            </a:pPr>
            <a:r>
              <a:rPr lang="en-US" sz="2000" dirty="0">
                <a:ea typeface="+mn-lt"/>
                <a:cs typeface="+mn-lt"/>
              </a:rPr>
              <a:t>16. Directions on Map  </a:t>
            </a:r>
          </a:p>
          <a:p>
            <a:pPr>
              <a:lnSpc>
                <a:spcPct val="90000"/>
              </a:lnSpc>
              <a:buFont typeface="Wingdings" charset="2"/>
              <a:buChar char="ü"/>
            </a:pPr>
            <a:r>
              <a:rPr lang="en-US" sz="2000" dirty="0">
                <a:ea typeface="+mn-lt"/>
                <a:cs typeface="+mn-lt"/>
              </a:rPr>
              <a:t>17. Screenshots  </a:t>
            </a:r>
          </a:p>
          <a:p>
            <a:pPr>
              <a:lnSpc>
                <a:spcPct val="90000"/>
              </a:lnSpc>
              <a:buFont typeface="Wingdings" charset="2"/>
              <a:buChar char="ü"/>
            </a:pPr>
            <a:endParaRPr lang="en-US" sz="2000" dirty="0">
              <a:ea typeface="+mn-lt"/>
              <a:cs typeface="+mn-lt"/>
            </a:endParaRPr>
          </a:p>
          <a:p>
            <a:pPr>
              <a:buFont typeface="Wingdings" charset="2"/>
              <a:buChar char="ü"/>
            </a:pPr>
            <a:endParaRPr lang="en-US" sz="2000" dirty="0"/>
          </a:p>
        </p:txBody>
      </p:sp>
    </p:spTree>
    <p:extLst>
      <p:ext uri="{BB962C8B-B14F-4D97-AF65-F5344CB8AC3E}">
        <p14:creationId xmlns:p14="http://schemas.microsoft.com/office/powerpoint/2010/main" val="208323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6D22-89BB-3CDD-B0CF-B1184F4DC49D}"/>
              </a:ext>
            </a:extLst>
          </p:cNvPr>
          <p:cNvSpPr>
            <a:spLocks noGrp="1"/>
          </p:cNvSpPr>
          <p:nvPr>
            <p:ph type="title"/>
          </p:nvPr>
        </p:nvSpPr>
        <p:spPr/>
        <p:txBody>
          <a:bodyPr/>
          <a:lstStyle/>
          <a:p>
            <a:r>
              <a:rPr lang="en-US" b="1" cap="all" dirty="0">
                <a:solidFill>
                  <a:srgbClr val="992A0B"/>
                </a:solidFill>
                <a:latin typeface="Comic Sans MS"/>
              </a:rPr>
              <a:t>MODULES </a:t>
            </a:r>
            <a:r>
              <a:rPr lang="en-US" b="1" cap="all" dirty="0" err="1">
                <a:solidFill>
                  <a:srgbClr val="992A0B"/>
                </a:solidFill>
                <a:latin typeface="Comic Sans MS"/>
              </a:rPr>
              <a:t>REQUIREd</a:t>
            </a:r>
            <a:r>
              <a:rPr lang="en-US" b="1" cap="all" dirty="0">
                <a:solidFill>
                  <a:srgbClr val="992A0B"/>
                </a:solidFill>
                <a:latin typeface="Comic Sans MS"/>
              </a:rPr>
              <a:t>:</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7C9C8F45-89E7-E242-53F5-C4333A6969B1}"/>
              </a:ext>
            </a:extLst>
          </p:cNvPr>
          <p:cNvSpPr>
            <a:spLocks noGrp="1"/>
          </p:cNvSpPr>
          <p:nvPr>
            <p:ph sz="half" idx="1"/>
          </p:nvPr>
        </p:nvSpPr>
        <p:spPr/>
        <p:txBody>
          <a:bodyPr vert="horz" lIns="91440" tIns="45720" rIns="91440" bIns="45720" rtlCol="0" anchor="t">
            <a:normAutofit/>
          </a:bodyPr>
          <a:lstStyle/>
          <a:p>
            <a:pPr>
              <a:buFont typeface="Wingdings,Sans-Serif" charset="2"/>
              <a:buChar char="ü"/>
            </a:pPr>
            <a:r>
              <a:rPr lang="en-US" sz="2000" dirty="0">
                <a:solidFill>
                  <a:srgbClr val="992A0B"/>
                </a:solidFill>
                <a:ea typeface="+mn-lt"/>
                <a:cs typeface="+mn-lt"/>
              </a:rPr>
              <a:t>Chatterbot</a:t>
            </a:r>
            <a:endParaRPr lang="en-US" sz="2000">
              <a:ea typeface="+mn-lt"/>
              <a:cs typeface="+mn-lt"/>
            </a:endParaRPr>
          </a:p>
          <a:p>
            <a:pPr>
              <a:buFont typeface="Wingdings,Sans-Serif" charset="2"/>
              <a:buChar char="ü"/>
            </a:pPr>
            <a:r>
              <a:rPr lang="en-US" sz="2000" dirty="0" err="1">
                <a:solidFill>
                  <a:srgbClr val="992A0B"/>
                </a:solidFill>
                <a:ea typeface="+mn-lt"/>
                <a:cs typeface="+mn-lt"/>
              </a:rPr>
              <a:t>Numpy</a:t>
            </a:r>
            <a:endParaRPr lang="en-US" sz="2000">
              <a:ea typeface="+mn-lt"/>
              <a:cs typeface="+mn-lt"/>
            </a:endParaRPr>
          </a:p>
          <a:p>
            <a:pPr>
              <a:buFont typeface="Wingdings,Sans-Serif" charset="2"/>
              <a:buChar char="ü"/>
            </a:pPr>
            <a:r>
              <a:rPr lang="en-US" sz="2000" dirty="0">
                <a:solidFill>
                  <a:srgbClr val="992A0B"/>
                </a:solidFill>
                <a:ea typeface="+mn-lt"/>
                <a:cs typeface="+mn-lt"/>
              </a:rPr>
              <a:t>Pandas</a:t>
            </a:r>
            <a:endParaRPr lang="en-US" sz="2000">
              <a:ea typeface="+mn-lt"/>
              <a:cs typeface="+mn-lt"/>
            </a:endParaRPr>
          </a:p>
          <a:p>
            <a:pPr>
              <a:buFont typeface="Wingdings,Sans-Serif" charset="2"/>
              <a:buChar char="ü"/>
            </a:pPr>
            <a:r>
              <a:rPr lang="en-US" sz="2000" dirty="0" err="1">
                <a:solidFill>
                  <a:srgbClr val="992A0B"/>
                </a:solidFill>
                <a:ea typeface="+mn-lt"/>
                <a:cs typeface="+mn-lt"/>
              </a:rPr>
              <a:t>SpeechRecognition</a:t>
            </a:r>
            <a:endParaRPr lang="en-US" sz="2000" dirty="0">
              <a:solidFill>
                <a:srgbClr val="992A0B"/>
              </a:solidFill>
              <a:ea typeface="+mn-lt"/>
              <a:cs typeface="+mn-lt"/>
            </a:endParaRPr>
          </a:p>
          <a:p>
            <a:pPr marL="285750" indent="-285750">
              <a:buFont typeface="Wingdings,Sans-Serif" charset="2"/>
              <a:buChar char="ü"/>
            </a:pPr>
            <a:r>
              <a:rPr lang="en-US" sz="2000" dirty="0">
                <a:solidFill>
                  <a:srgbClr val="992A0B"/>
                </a:solidFill>
                <a:ea typeface="+mn-lt"/>
                <a:cs typeface="+mn-lt"/>
              </a:rPr>
              <a:t>Wikipedia</a:t>
            </a:r>
            <a:endParaRPr lang="en-US" sz="2000">
              <a:ea typeface="+mn-lt"/>
              <a:cs typeface="+mn-lt"/>
            </a:endParaRPr>
          </a:p>
          <a:p>
            <a:pPr marL="285750" indent="-285750">
              <a:buFont typeface="Wingdings,Sans-Serif" charset="2"/>
              <a:buChar char="ü"/>
            </a:pPr>
            <a:r>
              <a:rPr lang="en-US" sz="2000" dirty="0" err="1">
                <a:solidFill>
                  <a:srgbClr val="992A0B"/>
                </a:solidFill>
              </a:rPr>
              <a:t>Pyaudio</a:t>
            </a:r>
            <a:r>
              <a:rPr lang="en-US" sz="2000" dirty="0"/>
              <a:t> </a:t>
            </a:r>
          </a:p>
          <a:p>
            <a:pPr marL="285750" indent="-285750">
              <a:buFont typeface="Wingdings,Sans-Serif" charset="2"/>
              <a:buChar char="ü"/>
            </a:pPr>
            <a:r>
              <a:rPr lang="en-US" sz="2000" dirty="0">
                <a:solidFill>
                  <a:srgbClr val="992A0B"/>
                </a:solidFill>
              </a:rPr>
              <a:t>Pyttsx3</a:t>
            </a:r>
          </a:p>
          <a:p>
            <a:pPr marL="285750" indent="-285750">
              <a:buFont typeface="Wingdings,Sans-Serif" charset="2"/>
              <a:buChar char="ü"/>
            </a:pPr>
            <a:endParaRPr lang="en-US" sz="2000" dirty="0">
              <a:solidFill>
                <a:srgbClr val="404040"/>
              </a:solidFill>
            </a:endParaRPr>
          </a:p>
          <a:p>
            <a:pPr marL="285750" indent="-285750">
              <a:buFont typeface="Wingdings,Sans-Serif" charset="2"/>
              <a:buChar char="ü"/>
            </a:pPr>
            <a:endParaRPr lang="en-US" sz="2000" dirty="0">
              <a:solidFill>
                <a:srgbClr val="992A0B"/>
              </a:solidFill>
            </a:endParaRPr>
          </a:p>
          <a:p>
            <a:endParaRPr lang="en-US" dirty="0"/>
          </a:p>
        </p:txBody>
      </p:sp>
      <p:sp>
        <p:nvSpPr>
          <p:cNvPr id="4" name="Content Placeholder 3">
            <a:extLst>
              <a:ext uri="{FF2B5EF4-FFF2-40B4-BE49-F238E27FC236}">
                <a16:creationId xmlns:a16="http://schemas.microsoft.com/office/drawing/2014/main" id="{BD61165A-A5EF-7F86-C9E8-58DEF335B9D5}"/>
              </a:ext>
            </a:extLst>
          </p:cNvPr>
          <p:cNvSpPr>
            <a:spLocks noGrp="1"/>
          </p:cNvSpPr>
          <p:nvPr>
            <p:ph sz="half" idx="2"/>
          </p:nvPr>
        </p:nvSpPr>
        <p:spPr/>
        <p:txBody>
          <a:bodyPr vert="horz" lIns="91440" tIns="45720" rIns="91440" bIns="45720" rtlCol="0" anchor="t">
            <a:normAutofit/>
          </a:bodyPr>
          <a:lstStyle/>
          <a:p>
            <a:pPr marL="285750" indent="-285750">
              <a:buFont typeface="Wingdings,Sans-Serif" charset="2"/>
              <a:buChar char="ü"/>
            </a:pPr>
            <a:r>
              <a:rPr lang="en-US" sz="2000" dirty="0" err="1">
                <a:solidFill>
                  <a:srgbClr val="992A0B"/>
                </a:solidFill>
                <a:ea typeface="+mn-lt"/>
                <a:cs typeface="+mn-lt"/>
              </a:rPr>
              <a:t>Webbrowser</a:t>
            </a:r>
            <a:endParaRPr lang="en-US" sz="2000" dirty="0" err="1">
              <a:solidFill>
                <a:srgbClr val="404040"/>
              </a:solidFill>
              <a:ea typeface="+mn-lt"/>
              <a:cs typeface="+mn-lt"/>
            </a:endParaRPr>
          </a:p>
          <a:p>
            <a:pPr marL="285750" indent="-285750">
              <a:buFont typeface="Wingdings,Sans-Serif" charset="2"/>
              <a:buChar char="ü"/>
            </a:pPr>
            <a:endParaRPr lang="en-US" sz="2000" dirty="0">
              <a:solidFill>
                <a:srgbClr val="992A0B"/>
              </a:solidFill>
              <a:ea typeface="+mn-lt"/>
              <a:cs typeface="+mn-lt"/>
            </a:endParaRPr>
          </a:p>
          <a:p>
            <a:pPr marL="285750" indent="-285750">
              <a:spcBef>
                <a:spcPts val="0"/>
              </a:spcBef>
              <a:buFont typeface="Wingdings,Sans-Serif" charset="2"/>
              <a:buChar char="ü"/>
            </a:pPr>
            <a:r>
              <a:rPr lang="en-US" sz="2000" dirty="0" err="1">
                <a:solidFill>
                  <a:srgbClr val="992A0B"/>
                </a:solidFill>
                <a:ea typeface="+mn-lt"/>
                <a:cs typeface="+mn-lt"/>
              </a:rPr>
              <a:t>Googletrans</a:t>
            </a:r>
            <a:endParaRPr lang="en-US" sz="2000">
              <a:ea typeface="+mn-lt"/>
              <a:cs typeface="+mn-lt"/>
            </a:endParaRPr>
          </a:p>
          <a:p>
            <a:pPr marL="285750" indent="-285750">
              <a:spcBef>
                <a:spcPts val="0"/>
              </a:spcBef>
              <a:buFont typeface="Wingdings,Sans-Serif" charset="2"/>
              <a:buChar char="ü"/>
            </a:pPr>
            <a:endParaRPr lang="en-US" sz="2000" dirty="0">
              <a:solidFill>
                <a:srgbClr val="992A0B"/>
              </a:solidFill>
              <a:ea typeface="+mn-lt"/>
              <a:cs typeface="+mn-lt"/>
            </a:endParaRPr>
          </a:p>
          <a:p>
            <a:pPr marL="285750" indent="-285750">
              <a:spcBef>
                <a:spcPts val="0"/>
              </a:spcBef>
              <a:buFont typeface="Wingdings,Sans-Serif" charset="2"/>
              <a:buChar char="ü"/>
            </a:pPr>
            <a:r>
              <a:rPr lang="en-US" sz="2000" dirty="0" err="1">
                <a:solidFill>
                  <a:srgbClr val="992A0B"/>
                </a:solidFill>
                <a:ea typeface="+mn-lt"/>
                <a:cs typeface="+mn-lt"/>
              </a:rPr>
              <a:t>Playsound</a:t>
            </a:r>
            <a:endParaRPr lang="en-US" sz="2000">
              <a:ea typeface="+mn-lt"/>
              <a:cs typeface="+mn-lt"/>
            </a:endParaRPr>
          </a:p>
          <a:p>
            <a:pPr marL="285750" indent="-285750">
              <a:spcBef>
                <a:spcPts val="0"/>
              </a:spcBef>
              <a:buFont typeface="Wingdings,Sans-Serif" charset="2"/>
              <a:buChar char="ü"/>
            </a:pPr>
            <a:endParaRPr lang="en-US" sz="2000" dirty="0">
              <a:solidFill>
                <a:srgbClr val="992A0B"/>
              </a:solidFill>
              <a:ea typeface="+mn-lt"/>
              <a:cs typeface="+mn-lt"/>
            </a:endParaRPr>
          </a:p>
          <a:p>
            <a:pPr marL="285750" indent="-285750">
              <a:spcBef>
                <a:spcPts val="0"/>
              </a:spcBef>
              <a:buFont typeface="Wingdings,Sans-Serif" charset="2"/>
              <a:buChar char="ü"/>
            </a:pPr>
            <a:r>
              <a:rPr lang="en-US" sz="2000" dirty="0" err="1">
                <a:solidFill>
                  <a:srgbClr val="992A0B"/>
                </a:solidFill>
                <a:ea typeface="+mn-lt"/>
                <a:cs typeface="+mn-lt"/>
              </a:rPr>
              <a:t>Tkinter</a:t>
            </a:r>
            <a:endParaRPr lang="en-US" sz="2000">
              <a:ea typeface="+mn-lt"/>
              <a:cs typeface="+mn-lt"/>
            </a:endParaRPr>
          </a:p>
          <a:p>
            <a:pPr marL="285750" indent="-285750">
              <a:spcBef>
                <a:spcPts val="0"/>
              </a:spcBef>
              <a:buFont typeface="Wingdings,Sans-Serif" charset="2"/>
              <a:buChar char="ü"/>
            </a:pPr>
            <a:endParaRPr lang="en-US" sz="2000" dirty="0">
              <a:solidFill>
                <a:srgbClr val="992A0B"/>
              </a:solidFill>
              <a:ea typeface="+mn-lt"/>
              <a:cs typeface="+mn-lt"/>
            </a:endParaRPr>
          </a:p>
          <a:p>
            <a:pPr marL="285750" indent="-285750">
              <a:spcBef>
                <a:spcPts val="0"/>
              </a:spcBef>
              <a:buFont typeface="Wingdings,Sans-Serif" charset="2"/>
              <a:buChar char="ü"/>
            </a:pPr>
            <a:r>
              <a:rPr lang="en-US" sz="2000" dirty="0" err="1">
                <a:solidFill>
                  <a:srgbClr val="992A0B"/>
                </a:solidFill>
                <a:ea typeface="+mn-lt"/>
                <a:cs typeface="+mn-lt"/>
              </a:rPr>
              <a:t>Pygame</a:t>
            </a:r>
            <a:endParaRPr lang="en-US" sz="2000">
              <a:ea typeface="+mn-lt"/>
              <a:cs typeface="+mn-lt"/>
            </a:endParaRPr>
          </a:p>
          <a:p>
            <a:pPr marL="285750" indent="-285750">
              <a:spcBef>
                <a:spcPts val="0"/>
              </a:spcBef>
              <a:buFont typeface="Wingdings,Sans-Serif" charset="2"/>
              <a:buChar char="ü"/>
            </a:pPr>
            <a:endParaRPr lang="en-US" sz="2000" dirty="0">
              <a:solidFill>
                <a:srgbClr val="992A0B"/>
              </a:solidFill>
              <a:ea typeface="+mn-lt"/>
              <a:cs typeface="+mn-lt"/>
            </a:endParaRPr>
          </a:p>
          <a:p>
            <a:pPr marL="285750" indent="-285750">
              <a:spcBef>
                <a:spcPts val="0"/>
              </a:spcBef>
              <a:buFont typeface="Wingdings,Sans-Serif" charset="2"/>
              <a:buChar char="ü"/>
            </a:pPr>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352739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1372-8951-C6F2-8CB7-E4DC0D534E3B}"/>
              </a:ext>
            </a:extLst>
          </p:cNvPr>
          <p:cNvSpPr>
            <a:spLocks noGrp="1"/>
          </p:cNvSpPr>
          <p:nvPr>
            <p:ph type="title"/>
          </p:nvPr>
        </p:nvSpPr>
        <p:spPr/>
        <p:txBody>
          <a:bodyPr/>
          <a:lstStyle/>
          <a:p>
            <a:r>
              <a:rPr lang="en-US" b="1" cap="all" dirty="0">
                <a:solidFill>
                  <a:srgbClr val="992A0B"/>
                </a:solidFill>
                <a:latin typeface="Comic Sans MS"/>
                <a:ea typeface="+mj-lt"/>
                <a:cs typeface="+mj-lt"/>
              </a:rPr>
              <a:t>WORKING:</a:t>
            </a:r>
            <a:endParaRPr lang="en-US" dirty="0">
              <a:solidFill>
                <a:srgbClr val="992A0B"/>
              </a:solidFill>
              <a:latin typeface="Comic Sans MS"/>
            </a:endParaRPr>
          </a:p>
        </p:txBody>
      </p:sp>
      <p:sp>
        <p:nvSpPr>
          <p:cNvPr id="3" name="Content Placeholder 2">
            <a:extLst>
              <a:ext uri="{FF2B5EF4-FFF2-40B4-BE49-F238E27FC236}">
                <a16:creationId xmlns:a16="http://schemas.microsoft.com/office/drawing/2014/main" id="{9F81C830-F272-D237-A6DA-964963EF5BD6}"/>
              </a:ext>
            </a:extLst>
          </p:cNvPr>
          <p:cNvSpPr>
            <a:spLocks noGrp="1"/>
          </p:cNvSpPr>
          <p:nvPr>
            <p:ph idx="1"/>
          </p:nvPr>
        </p:nvSpPr>
        <p:spPr>
          <a:xfrm>
            <a:off x="2589212" y="1818640"/>
            <a:ext cx="8915400" cy="4092582"/>
          </a:xfrm>
        </p:spPr>
        <p:txBody>
          <a:bodyPr vert="horz" lIns="91440" tIns="45720" rIns="91440" bIns="45720" rtlCol="0" anchor="t">
            <a:normAutofit/>
          </a:bodyPr>
          <a:lstStyle/>
          <a:p>
            <a:pPr marL="0" indent="0">
              <a:lnSpc>
                <a:spcPct val="90000"/>
              </a:lnSpc>
              <a:buNone/>
            </a:pPr>
            <a:r>
              <a:rPr lang="en-US" sz="2800" b="1" i="1" dirty="0">
                <a:solidFill>
                  <a:srgbClr val="992A0B"/>
                </a:solidFill>
                <a:latin typeface="Trebuchet MS"/>
                <a:ea typeface="+mn-lt"/>
                <a:cs typeface="+mn-lt"/>
              </a:rPr>
              <a:t>How a Chatbot Works~</a:t>
            </a:r>
            <a:endParaRPr lang="en-US" sz="2800" i="1" dirty="0">
              <a:solidFill>
                <a:srgbClr val="992A0B"/>
              </a:solidFill>
              <a:latin typeface="Trebuchet MS"/>
              <a:ea typeface="+mn-lt"/>
              <a:cs typeface="+mn-lt"/>
            </a:endParaRPr>
          </a:p>
          <a:p>
            <a:pPr>
              <a:lnSpc>
                <a:spcPct val="90000"/>
              </a:lnSpc>
            </a:pPr>
            <a:r>
              <a:rPr lang="en-US" dirty="0"/>
              <a:t>Chatbots are trained to act upon the inputs provided by user or they can be driven by rules. They rely on a machine’s ability to interpret human language (spoken or typed) and are trained to respond to interactions. The more data fed to the chatbot, the more human-like the response. </a:t>
            </a:r>
            <a:endParaRPr lang="en-US" dirty="0">
              <a:ea typeface="+mn-lt"/>
              <a:cs typeface="+mn-lt"/>
            </a:endParaRPr>
          </a:p>
          <a:p>
            <a:pPr>
              <a:lnSpc>
                <a:spcPct val="90000"/>
              </a:lnSpc>
            </a:pPr>
            <a:endParaRPr lang="en-US" dirty="0">
              <a:ea typeface="+mn-lt"/>
              <a:cs typeface="+mn-lt"/>
            </a:endParaRPr>
          </a:p>
          <a:p>
            <a:pPr>
              <a:lnSpc>
                <a:spcPct val="90000"/>
              </a:lnSpc>
            </a:pPr>
            <a:r>
              <a:rPr lang="en-US" dirty="0">
                <a:ea typeface="+mn-lt"/>
                <a:cs typeface="+mn-lt"/>
              </a:rPr>
              <a:t>There are two different tasks they perform:</a:t>
            </a:r>
          </a:p>
          <a:p>
            <a:pPr>
              <a:lnSpc>
                <a:spcPct val="90000"/>
              </a:lnSpc>
              <a:buFont typeface="Wingdings,Sans-Serif" charset="2"/>
              <a:buChar char="Ø"/>
            </a:pPr>
            <a:r>
              <a:rPr lang="en-US" b="1" dirty="0"/>
              <a:t>User Request Analysis</a:t>
            </a:r>
            <a:endParaRPr lang="en-US" dirty="0">
              <a:ea typeface="+mn-lt"/>
              <a:cs typeface="+mn-lt"/>
            </a:endParaRPr>
          </a:p>
          <a:p>
            <a:pPr>
              <a:lnSpc>
                <a:spcPct val="90000"/>
              </a:lnSpc>
              <a:buFont typeface="Wingdings,Sans-Serif" charset="2"/>
              <a:buChar char="Ø"/>
            </a:pPr>
            <a:r>
              <a:rPr lang="en-US" b="1" dirty="0">
                <a:ea typeface="+mn-lt"/>
                <a:cs typeface="+mn-lt"/>
              </a:rPr>
              <a:t>Returning the Response</a:t>
            </a:r>
            <a:endParaRPr lang="en-US" dirty="0">
              <a:ea typeface="+mn-lt"/>
              <a:cs typeface="+mn-lt"/>
            </a:endParaRPr>
          </a:p>
          <a:p>
            <a:pPr marL="0" indent="0">
              <a:buNone/>
            </a:pPr>
            <a:endParaRPr lang="en-US"/>
          </a:p>
        </p:txBody>
      </p:sp>
    </p:spTree>
    <p:extLst>
      <p:ext uri="{BB962C8B-B14F-4D97-AF65-F5344CB8AC3E}">
        <p14:creationId xmlns:p14="http://schemas.microsoft.com/office/powerpoint/2010/main" val="115201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1F81-5C63-5374-2E59-B5FCB585AFD3}"/>
              </a:ext>
            </a:extLst>
          </p:cNvPr>
          <p:cNvSpPr>
            <a:spLocks noGrp="1"/>
          </p:cNvSpPr>
          <p:nvPr>
            <p:ph type="title"/>
          </p:nvPr>
        </p:nvSpPr>
        <p:spPr/>
        <p:txBody>
          <a:bodyPr/>
          <a:lstStyle/>
          <a:p>
            <a:r>
              <a:rPr lang="en-US" b="1" cap="all" dirty="0">
                <a:solidFill>
                  <a:srgbClr val="992A0B"/>
                </a:solidFill>
                <a:latin typeface="Comic Sans MS"/>
                <a:ea typeface="+mj-lt"/>
                <a:cs typeface="+mj-lt"/>
              </a:rPr>
              <a:t>USER REQUEST ANALYSIS</a:t>
            </a:r>
            <a:endParaRPr lang="en-US" dirty="0">
              <a:solidFill>
                <a:srgbClr val="992A0B"/>
              </a:solidFill>
              <a:latin typeface="Comic Sans MS"/>
              <a:ea typeface="+mj-lt"/>
              <a:cs typeface="+mj-lt"/>
            </a:endParaRPr>
          </a:p>
          <a:p>
            <a:endParaRPr lang="en-US"/>
          </a:p>
        </p:txBody>
      </p:sp>
      <p:sp>
        <p:nvSpPr>
          <p:cNvPr id="3" name="Content Placeholder 2">
            <a:extLst>
              <a:ext uri="{FF2B5EF4-FFF2-40B4-BE49-F238E27FC236}">
                <a16:creationId xmlns:a16="http://schemas.microsoft.com/office/drawing/2014/main" id="{2D46BEEB-49F8-4CAE-EC6E-4041E39FE5E6}"/>
              </a:ext>
            </a:extLst>
          </p:cNvPr>
          <p:cNvSpPr>
            <a:spLocks noGrp="1"/>
          </p:cNvSpPr>
          <p:nvPr>
            <p:ph idx="1"/>
          </p:nvPr>
        </p:nvSpPr>
        <p:spPr/>
        <p:txBody>
          <a:bodyPr vert="horz" lIns="91440" tIns="45720" rIns="91440" bIns="45720" rtlCol="0" anchor="t">
            <a:normAutofit/>
          </a:bodyPr>
          <a:lstStyle/>
          <a:p>
            <a:pPr>
              <a:lnSpc>
                <a:spcPct val="90000"/>
              </a:lnSpc>
            </a:pPr>
            <a:r>
              <a:rPr lang="en-US" dirty="0"/>
              <a:t>User request analysis is the first and most relevant task a chatbot performs. It is the analysis of a user’s request which is used to identify intent and extract relevant entities. A chatbot’s capacity to understand the language and context of a request is critical to its ability to provide an accurate response.</a:t>
            </a:r>
            <a:endParaRPr lang="en-US" dirty="0">
              <a:ea typeface="+mn-lt"/>
              <a:cs typeface="+mn-lt"/>
            </a:endParaRPr>
          </a:p>
          <a:p>
            <a:pPr>
              <a:lnSpc>
                <a:spcPct val="90000"/>
              </a:lnSpc>
            </a:pPr>
            <a:endParaRPr lang="en-US">
              <a:ea typeface="+mn-lt"/>
              <a:cs typeface="+mn-lt"/>
            </a:endParaRPr>
          </a:p>
          <a:p>
            <a:pPr>
              <a:lnSpc>
                <a:spcPct val="90000"/>
              </a:lnSpc>
            </a:pPr>
            <a:endParaRPr lang="en-US">
              <a:ea typeface="+mn-lt"/>
              <a:cs typeface="+mn-lt"/>
            </a:endParaRPr>
          </a:p>
          <a:p>
            <a:pPr>
              <a:lnSpc>
                <a:spcPct val="90000"/>
              </a:lnSpc>
            </a:pPr>
            <a:endParaRPr lang="en-US">
              <a:ea typeface="+mn-lt"/>
              <a:cs typeface="+mn-lt"/>
            </a:endParaRPr>
          </a:p>
          <a:p>
            <a:endParaRPr lang="en-US"/>
          </a:p>
        </p:txBody>
      </p:sp>
    </p:spTree>
    <p:extLst>
      <p:ext uri="{BB962C8B-B14F-4D97-AF65-F5344CB8AC3E}">
        <p14:creationId xmlns:p14="http://schemas.microsoft.com/office/powerpoint/2010/main" val="374479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56DD-64EA-1E62-B9A2-22193B8F45C8}"/>
              </a:ext>
            </a:extLst>
          </p:cNvPr>
          <p:cNvSpPr>
            <a:spLocks noGrp="1"/>
          </p:cNvSpPr>
          <p:nvPr>
            <p:ph type="title"/>
          </p:nvPr>
        </p:nvSpPr>
        <p:spPr/>
        <p:txBody>
          <a:bodyPr/>
          <a:lstStyle/>
          <a:p>
            <a:r>
              <a:rPr lang="en-US" b="1" cap="all" dirty="0">
                <a:solidFill>
                  <a:srgbClr val="992A0B"/>
                </a:solidFill>
                <a:latin typeface="Comic Sans MS"/>
              </a:rPr>
              <a:t>RETURNING THE RESPONSE</a:t>
            </a:r>
            <a:r>
              <a:rPr lang="en-US" dirty="0">
                <a:latin typeface="Comic Sans MS"/>
                <a:ea typeface="Century Gothic"/>
                <a:cs typeface="Century Gothic"/>
              </a:rPr>
              <a:t>​</a:t>
            </a:r>
            <a:endParaRPr lang="en-US" dirty="0">
              <a:latin typeface="Comic Sans MS"/>
            </a:endParaRPr>
          </a:p>
        </p:txBody>
      </p:sp>
      <p:sp>
        <p:nvSpPr>
          <p:cNvPr id="3" name="Content Placeholder 2">
            <a:extLst>
              <a:ext uri="{FF2B5EF4-FFF2-40B4-BE49-F238E27FC236}">
                <a16:creationId xmlns:a16="http://schemas.microsoft.com/office/drawing/2014/main" id="{B46D66F0-6880-4A37-1DB7-AECE759427F7}"/>
              </a:ext>
            </a:extLst>
          </p:cNvPr>
          <p:cNvSpPr>
            <a:spLocks noGrp="1"/>
          </p:cNvSpPr>
          <p:nvPr>
            <p:ph idx="1"/>
          </p:nvPr>
        </p:nvSpPr>
        <p:spPr/>
        <p:txBody>
          <a:bodyPr vert="horz" lIns="91440" tIns="45720" rIns="91440" bIns="45720" rtlCol="0" anchor="t">
            <a:normAutofit lnSpcReduction="10000"/>
          </a:bodyPr>
          <a:lstStyle/>
          <a:p>
            <a:pPr>
              <a:lnSpc>
                <a:spcPct val="90000"/>
              </a:lnSpc>
            </a:pPr>
            <a:r>
              <a:rPr lang="en-US"/>
              <a:t>Once user intent has been identified, the chatbot must provide the most appropriate response to the request. The answer may be in the form of:</a:t>
            </a:r>
            <a:endParaRPr lang="en-US">
              <a:ea typeface="+mn-lt"/>
              <a:cs typeface="+mn-lt"/>
            </a:endParaRPr>
          </a:p>
          <a:p>
            <a:pPr>
              <a:lnSpc>
                <a:spcPct val="90000"/>
              </a:lnSpc>
            </a:pPr>
            <a:r>
              <a:rPr lang="en-US"/>
              <a:t>a generic and predefined text;</a:t>
            </a:r>
            <a:endParaRPr lang="en-US">
              <a:ea typeface="+mn-lt"/>
              <a:cs typeface="+mn-lt"/>
            </a:endParaRPr>
          </a:p>
          <a:p>
            <a:pPr>
              <a:lnSpc>
                <a:spcPct val="90000"/>
              </a:lnSpc>
            </a:pPr>
            <a:r>
              <a:rPr lang="en-US"/>
              <a:t>a text retrieved from a knowledge base that contains different answers;</a:t>
            </a:r>
            <a:endParaRPr lang="en-US">
              <a:ea typeface="+mn-lt"/>
              <a:cs typeface="+mn-lt"/>
            </a:endParaRPr>
          </a:p>
          <a:p>
            <a:pPr>
              <a:lnSpc>
                <a:spcPct val="90000"/>
              </a:lnSpc>
            </a:pPr>
            <a:r>
              <a:rPr lang="en-US"/>
              <a:t>a contextualized piece of information based on data the user has provided;</a:t>
            </a:r>
            <a:endParaRPr lang="en-US">
              <a:ea typeface="+mn-lt"/>
              <a:cs typeface="+mn-lt"/>
            </a:endParaRPr>
          </a:p>
          <a:p>
            <a:pPr>
              <a:lnSpc>
                <a:spcPct val="90000"/>
              </a:lnSpc>
            </a:pPr>
            <a:r>
              <a:rPr lang="en-US"/>
              <a:t>data stored in enterprise systems;</a:t>
            </a:r>
            <a:endParaRPr lang="en-US">
              <a:ea typeface="+mn-lt"/>
              <a:cs typeface="+mn-lt"/>
            </a:endParaRPr>
          </a:p>
          <a:p>
            <a:pPr>
              <a:lnSpc>
                <a:spcPct val="90000"/>
              </a:lnSpc>
            </a:pPr>
            <a:r>
              <a:rPr lang="en-US"/>
              <a:t>the result of an action that the chatbot performed by interacting with one or more backend applications; or,</a:t>
            </a:r>
            <a:endParaRPr lang="en-US">
              <a:ea typeface="+mn-lt"/>
              <a:cs typeface="+mn-lt"/>
            </a:endParaRPr>
          </a:p>
          <a:p>
            <a:pPr>
              <a:lnSpc>
                <a:spcPct val="90000"/>
              </a:lnSpc>
            </a:pPr>
            <a:r>
              <a:rPr lang="en-US"/>
              <a:t>a disambiguating question that helps the chatbot correctly understand the user’s request.</a:t>
            </a:r>
            <a:endParaRPr lang="en-US">
              <a:ea typeface="+mn-lt"/>
              <a:cs typeface="+mn-lt"/>
            </a:endParaRPr>
          </a:p>
          <a:p>
            <a:endParaRPr lang="en-US"/>
          </a:p>
        </p:txBody>
      </p:sp>
    </p:spTree>
    <p:extLst>
      <p:ext uri="{BB962C8B-B14F-4D97-AF65-F5344CB8AC3E}">
        <p14:creationId xmlns:p14="http://schemas.microsoft.com/office/powerpoint/2010/main" val="195616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EFC1-ADA9-334D-7F92-40860A6B2315}"/>
              </a:ext>
            </a:extLst>
          </p:cNvPr>
          <p:cNvSpPr>
            <a:spLocks noGrp="1"/>
          </p:cNvSpPr>
          <p:nvPr>
            <p:ph type="title"/>
          </p:nvPr>
        </p:nvSpPr>
        <p:spPr>
          <a:xfrm>
            <a:off x="2672719" y="299951"/>
            <a:ext cx="2638816" cy="5913654"/>
          </a:xfrm>
        </p:spPr>
        <p:txBody>
          <a:bodyPr vert="horz" lIns="91440" tIns="45720" rIns="91440" bIns="45720" rtlCol="0" anchor="ctr">
            <a:normAutofit/>
          </a:bodyPr>
          <a:lstStyle/>
          <a:p>
            <a:r>
              <a:rPr lang="en-US" sz="3600" dirty="0">
                <a:solidFill>
                  <a:srgbClr val="992A0B"/>
                </a:solidFill>
                <a:latin typeface="Comic Sans MS"/>
              </a:rPr>
              <a:t>UML </a:t>
            </a:r>
            <a:br>
              <a:rPr lang="en-US" sz="3600" dirty="0">
                <a:latin typeface="Comic Sans MS"/>
              </a:rPr>
            </a:br>
            <a:r>
              <a:rPr lang="en-US" sz="3600" dirty="0">
                <a:solidFill>
                  <a:srgbClr val="992A0B"/>
                </a:solidFill>
                <a:latin typeface="Comic Sans MS"/>
              </a:rPr>
              <a:t>USE</a:t>
            </a:r>
            <a:br>
              <a:rPr lang="en-US" sz="3600" dirty="0">
                <a:latin typeface="Comic Sans MS"/>
              </a:rPr>
            </a:br>
            <a:r>
              <a:rPr lang="en-US" sz="3600" dirty="0">
                <a:solidFill>
                  <a:srgbClr val="992A0B"/>
                </a:solidFill>
                <a:latin typeface="Comic Sans MS"/>
              </a:rPr>
              <a:t>CASE</a:t>
            </a:r>
            <a:br>
              <a:rPr lang="en-US" sz="3600" dirty="0">
                <a:latin typeface="Comic Sans MS"/>
              </a:rPr>
            </a:br>
            <a:r>
              <a:rPr lang="en-US" sz="3600" dirty="0">
                <a:solidFill>
                  <a:srgbClr val="992A0B"/>
                </a:solidFill>
                <a:latin typeface="Comic Sans MS"/>
              </a:rPr>
              <a:t>DIAGRAM</a:t>
            </a:r>
            <a:endParaRPr lang="en-US" sz="3600">
              <a:ea typeface="+mj-lt"/>
              <a:cs typeface="+mj-lt"/>
            </a:endParaRPr>
          </a:p>
          <a:p>
            <a:endParaRPr lang="en-US" dirty="0"/>
          </a:p>
        </p:txBody>
      </p:sp>
      <p:pic>
        <p:nvPicPr>
          <p:cNvPr id="5" name="Picture 5" descr="Diagram&#10;&#10;Description automatically generated">
            <a:extLst>
              <a:ext uri="{FF2B5EF4-FFF2-40B4-BE49-F238E27FC236}">
                <a16:creationId xmlns:a16="http://schemas.microsoft.com/office/drawing/2014/main" id="{42123BD2-0D78-83BE-F87B-BDA8300A3FDE}"/>
              </a:ext>
            </a:extLst>
          </p:cNvPr>
          <p:cNvPicPr>
            <a:picLocks noGrp="1" noChangeAspect="1"/>
          </p:cNvPicPr>
          <p:nvPr>
            <p:ph idx="1"/>
          </p:nvPr>
        </p:nvPicPr>
        <p:blipFill>
          <a:blip r:embed="rId2"/>
          <a:stretch>
            <a:fillRect/>
          </a:stretch>
        </p:blipFill>
        <p:spPr>
          <a:xfrm>
            <a:off x="5320931" y="301643"/>
            <a:ext cx="6695160" cy="5912621"/>
          </a:xfrm>
        </p:spPr>
      </p:pic>
    </p:spTree>
    <p:extLst>
      <p:ext uri="{BB962C8B-B14F-4D97-AF65-F5344CB8AC3E}">
        <p14:creationId xmlns:p14="http://schemas.microsoft.com/office/powerpoint/2010/main" val="9105728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Wisp</vt:lpstr>
      <vt:lpstr>Vapor Trail</vt:lpstr>
      <vt:lpstr>CHATBOT </vt:lpstr>
      <vt:lpstr>INTRODUCTION  </vt:lpstr>
      <vt:lpstr>OBJECTIVE </vt:lpstr>
      <vt:lpstr>Features / Tasks it can perform: </vt:lpstr>
      <vt:lpstr>MODULES REQUIREd: </vt:lpstr>
      <vt:lpstr>WORKING:</vt:lpstr>
      <vt:lpstr>USER REQUEST ANALYSIS </vt:lpstr>
      <vt:lpstr>RETURNING THE RESPONSE​</vt:lpstr>
      <vt:lpstr>UML  USE CASE DIAGRAM </vt:lpstr>
      <vt:lpstr>FLOW CHART </vt:lpstr>
      <vt:lpstr>WHO IS USING CHATBOTS? </vt:lpstr>
      <vt:lpstr>HERE ARE FEW EXAMPLES OF HOW CHATBOTS ARE BEING USED IN THE REAL WORLD: </vt:lpstr>
      <vt:lpstr>LIMITATIONS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517</cp:revision>
  <dcterms:created xsi:type="dcterms:W3CDTF">2022-05-02T10:02:11Z</dcterms:created>
  <dcterms:modified xsi:type="dcterms:W3CDTF">2022-05-03T09:47:28Z</dcterms:modified>
</cp:coreProperties>
</file>