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0058400" cy="7772400"/>
  <p:notesSz cx="7010400" cy="9236075"/>
  <p:embeddedFontLst>
    <p:embeddedFont>
      <p:font typeface="Calibri" panose="020F0502020204030204" pitchFamily="34" charset="0"/>
      <p:regular r:id="rId9"/>
      <p:bold r:id="rId10"/>
      <p:italic r:id="rId11"/>
      <p:boldItalic r:id="rId12"/>
    </p:embeddedFont>
    <p:embeddedFont>
      <p:font typeface="Arial Narrow" panose="020B0606020202030204" pitchFamily="34" charset="0"/>
      <p:regular r:id="rId13"/>
      <p:bold r:id="rId14"/>
      <p:italic r:id="rId15"/>
      <p:boldItalic r:id="rId16"/>
    </p:embeddedFont>
    <p:embeddedFont>
      <p:font typeface="Impact" panose="020B0806030902050204" pitchFamily="3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816">
          <p15:clr>
            <a:srgbClr val="000000"/>
          </p15:clr>
        </p15:guide>
        <p15:guide id="2" orient="horz" pos="4416">
          <p15:clr>
            <a:srgbClr val="000000"/>
          </p15:clr>
        </p15:guide>
        <p15:guide id="3" orient="horz" pos="4224">
          <p15:clr>
            <a:srgbClr val="000000"/>
          </p15:clr>
        </p15:guide>
        <p15:guide id="4" orient="horz" pos="2736">
          <p15:clr>
            <a:srgbClr val="000000"/>
          </p15:clr>
        </p15:guide>
        <p15:guide id="5" orient="horz" pos="1056">
          <p15:clr>
            <a:srgbClr val="000000"/>
          </p15:clr>
        </p15:guide>
        <p15:guide id="6" pos="3168">
          <p15:clr>
            <a:srgbClr val="000000"/>
          </p15:clr>
        </p15:guide>
        <p15:guide id="7" pos="5884">
          <p15:clr>
            <a:srgbClr val="000000"/>
          </p15:clr>
        </p15:guide>
        <p15:guide id="8" pos="431">
          <p15:clr>
            <a:srgbClr val="000000"/>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909">
          <p15:clr>
            <a:srgbClr val="000000"/>
          </p15:clr>
        </p15:guide>
        <p15:guide id="2" orient="horz" pos="92">
          <p15:clr>
            <a:srgbClr val="000000"/>
          </p15:clr>
        </p15:guide>
        <p15:guide id="3" pos="2208">
          <p15:clr>
            <a:srgbClr val="000000"/>
          </p15:clr>
        </p15:guide>
        <p15:guide id="4" pos="4232">
          <p15:clr>
            <a:srgbClr val="000000"/>
          </p15:clr>
        </p15:guide>
        <p15:guide id="5" pos="18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368" y="-96"/>
      </p:cViewPr>
      <p:guideLst>
        <p:guide orient="horz" pos="816"/>
        <p:guide orient="horz" pos="4416"/>
        <p:guide orient="horz" pos="4224"/>
        <p:guide orient="horz" pos="2736"/>
        <p:guide orient="horz" pos="1056"/>
        <p:guide pos="3168"/>
        <p:guide pos="5884"/>
        <p:guide pos="43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orient="horz" pos="92"/>
        <p:guide pos="2208"/>
        <p:guide pos="4232"/>
        <p:guide pos="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44563" y="439738"/>
            <a:ext cx="5122862" cy="39576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Shape 4"/>
          <p:cNvSpPr txBox="1">
            <a:spLocks noGrp="1"/>
          </p:cNvSpPr>
          <p:nvPr>
            <p:ph type="body" idx="1"/>
          </p:nvPr>
        </p:nvSpPr>
        <p:spPr>
          <a:xfrm>
            <a:off x="292619" y="4618038"/>
            <a:ext cx="6425162" cy="4385274"/>
          </a:xfrm>
          <a:prstGeom prst="rect">
            <a:avLst/>
          </a:prstGeom>
          <a:noFill/>
          <a:ln>
            <a:noFill/>
          </a:ln>
        </p:spPr>
        <p:txBody>
          <a:bodyPr spcFirstLastPara="1" wrap="square" lIns="91925" tIns="45950" rIns="91925" bIns="45950"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dt" idx="10"/>
          </p:nvPr>
        </p:nvSpPr>
        <p:spPr>
          <a:xfrm>
            <a:off x="3679526" y="145866"/>
            <a:ext cx="3038255" cy="220350"/>
          </a:xfrm>
          <a:prstGeom prst="rect">
            <a:avLst/>
          </a:prstGeom>
          <a:noFill/>
          <a:ln>
            <a:noFill/>
          </a:ln>
        </p:spPr>
        <p:txBody>
          <a:bodyPr spcFirstLastPara="1" wrap="square" lIns="0" tIns="0" rIns="0" bIns="0" anchor="t" anchorCtr="0"/>
          <a:lstStyle>
            <a:lvl1pPr marR="0" lvl="0" algn="r" rtl="0">
              <a:spcBef>
                <a:spcPts val="0"/>
              </a:spcBef>
              <a:spcAft>
                <a:spcPts val="0"/>
              </a:spcAft>
              <a:buSzPts val="1400"/>
              <a:buNone/>
              <a:defRPr sz="7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12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12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12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12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2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2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2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2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871100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3679526" y="145866"/>
            <a:ext cx="3038255" cy="22035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b="0" i="0" u="none" strike="noStrike" cap="none">
                <a:solidFill>
                  <a:schemeClr val="dk1"/>
                </a:solidFill>
                <a:latin typeface="Times New Roman"/>
                <a:ea typeface="Times New Roman"/>
                <a:cs typeface="Times New Roman"/>
                <a:sym typeface="Times New Roman"/>
              </a:rPr>
              <a:t>7/10/2017 3:14 PM</a:t>
            </a:r>
            <a:endParaRPr sz="700" b="0" i="0" u="none" strike="noStrike" cap="none">
              <a:solidFill>
                <a:schemeClr val="dk1"/>
              </a:solidFill>
              <a:latin typeface="Times New Roman"/>
              <a:ea typeface="Times New Roman"/>
              <a:cs typeface="Times New Roman"/>
              <a:sym typeface="Times New Roman"/>
            </a:endParaRPr>
          </a:p>
        </p:txBody>
      </p:sp>
      <p:sp>
        <p:nvSpPr>
          <p:cNvPr id="67" name="Shape 67"/>
          <p:cNvSpPr>
            <a:spLocks noGrp="1" noRot="1" noChangeAspect="1"/>
          </p:cNvSpPr>
          <p:nvPr>
            <p:ph type="sldImg" idx="2"/>
          </p:nvPr>
        </p:nvSpPr>
        <p:spPr>
          <a:xfrm>
            <a:off x="944563" y="438150"/>
            <a:ext cx="5122862" cy="39576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 name="Shape 68"/>
          <p:cNvSpPr txBox="1">
            <a:spLocks noGrp="1"/>
          </p:cNvSpPr>
          <p:nvPr>
            <p:ph type="body" idx="1"/>
          </p:nvPr>
        </p:nvSpPr>
        <p:spPr>
          <a:xfrm>
            <a:off x="292619" y="4618038"/>
            <a:ext cx="6425162" cy="4383722"/>
          </a:xfrm>
          <a:prstGeom prst="rect">
            <a:avLst/>
          </a:prstGeom>
          <a:noFill/>
          <a:ln>
            <a:noFill/>
          </a:ln>
        </p:spPr>
        <p:txBody>
          <a:bodyPr spcFirstLastPara="1" wrap="square" lIns="91925" tIns="45950" rIns="91925" bIns="4595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dt" idx="10"/>
          </p:nvPr>
        </p:nvSpPr>
        <p:spPr>
          <a:xfrm>
            <a:off x="3679526" y="145866"/>
            <a:ext cx="3038400" cy="2202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b="0" u="none">
                <a:solidFill>
                  <a:schemeClr val="dk1"/>
                </a:solidFill>
                <a:latin typeface="Times New Roman"/>
                <a:ea typeface="Times New Roman"/>
                <a:cs typeface="Times New Roman"/>
                <a:sym typeface="Times New Roman"/>
              </a:rPr>
              <a:t>7/10/2017 3:14 PM</a:t>
            </a:r>
            <a:endParaRPr sz="700" b="0" u="none">
              <a:solidFill>
                <a:schemeClr val="dk1"/>
              </a:solidFill>
              <a:latin typeface="Times New Roman"/>
              <a:ea typeface="Times New Roman"/>
              <a:cs typeface="Times New Roman"/>
              <a:sym typeface="Times New Roman"/>
            </a:endParaRPr>
          </a:p>
        </p:txBody>
      </p:sp>
      <p:sp>
        <p:nvSpPr>
          <p:cNvPr id="76" name="Shape 76"/>
          <p:cNvSpPr>
            <a:spLocks noGrp="1" noRot="1" noChangeAspect="1"/>
          </p:cNvSpPr>
          <p:nvPr>
            <p:ph type="sldImg" idx="2"/>
          </p:nvPr>
        </p:nvSpPr>
        <p:spPr>
          <a:xfrm>
            <a:off x="944563" y="439738"/>
            <a:ext cx="5122800" cy="39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 name="Shape 77"/>
          <p:cNvSpPr txBox="1">
            <a:spLocks noGrp="1"/>
          </p:cNvSpPr>
          <p:nvPr>
            <p:ph type="body" idx="1"/>
          </p:nvPr>
        </p:nvSpPr>
        <p:spPr>
          <a:xfrm>
            <a:off x="292619" y="4618038"/>
            <a:ext cx="6425100" cy="4385400"/>
          </a:xfrm>
          <a:prstGeom prst="rect">
            <a:avLst/>
          </a:prstGeom>
          <a:noFill/>
          <a:ln>
            <a:noFill/>
          </a:ln>
        </p:spPr>
        <p:txBody>
          <a:bodyPr spcFirstLastPara="1" wrap="square" lIns="91925" tIns="45950" rIns="91925" bIns="4595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dt" idx="10"/>
          </p:nvPr>
        </p:nvSpPr>
        <p:spPr>
          <a:xfrm>
            <a:off x="3679526" y="145866"/>
            <a:ext cx="3038400" cy="2202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a:solidFill>
                  <a:schemeClr val="dk1"/>
                </a:solidFill>
                <a:latin typeface="Times New Roman"/>
                <a:ea typeface="Times New Roman"/>
                <a:cs typeface="Times New Roman"/>
                <a:sym typeface="Times New Roman"/>
              </a:rPr>
              <a:t>7/10/2017 3:14 PM</a:t>
            </a:r>
            <a:endParaRPr sz="700">
              <a:solidFill>
                <a:schemeClr val="dk1"/>
              </a:solidFill>
              <a:latin typeface="Times New Roman"/>
              <a:ea typeface="Times New Roman"/>
              <a:cs typeface="Times New Roman"/>
              <a:sym typeface="Times New Roman"/>
            </a:endParaRPr>
          </a:p>
        </p:txBody>
      </p:sp>
      <p:sp>
        <p:nvSpPr>
          <p:cNvPr id="92" name="Shape 92"/>
          <p:cNvSpPr>
            <a:spLocks noGrp="1" noRot="1" noChangeAspect="1"/>
          </p:cNvSpPr>
          <p:nvPr>
            <p:ph type="sldImg" idx="2"/>
          </p:nvPr>
        </p:nvSpPr>
        <p:spPr>
          <a:xfrm>
            <a:off x="944563" y="439738"/>
            <a:ext cx="5122800" cy="39576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 name="Shape 93"/>
          <p:cNvSpPr txBox="1">
            <a:spLocks noGrp="1"/>
          </p:cNvSpPr>
          <p:nvPr>
            <p:ph type="body" idx="1"/>
          </p:nvPr>
        </p:nvSpPr>
        <p:spPr>
          <a:xfrm>
            <a:off x="292619" y="4618038"/>
            <a:ext cx="6425100" cy="4385400"/>
          </a:xfrm>
          <a:prstGeom prst="rect">
            <a:avLst/>
          </a:prstGeom>
          <a:noFill/>
          <a:ln>
            <a:noFill/>
          </a:ln>
        </p:spPr>
        <p:txBody>
          <a:bodyPr spcFirstLastPara="1" wrap="square" lIns="91925" tIns="45950" rIns="91925" bIns="4595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944563" y="439738"/>
            <a:ext cx="5122800" cy="3957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 name="Shape 105"/>
          <p:cNvSpPr txBox="1">
            <a:spLocks noGrp="1"/>
          </p:cNvSpPr>
          <p:nvPr>
            <p:ph type="body" idx="1"/>
          </p:nvPr>
        </p:nvSpPr>
        <p:spPr>
          <a:xfrm>
            <a:off x="292619" y="4618038"/>
            <a:ext cx="6425100" cy="4385400"/>
          </a:xfrm>
          <a:prstGeom prst="rect">
            <a:avLst/>
          </a:prstGeom>
          <a:noFill/>
          <a:ln>
            <a:noFill/>
          </a:ln>
        </p:spPr>
        <p:txBody>
          <a:bodyPr spcFirstLastPara="1" wrap="square" lIns="91925" tIns="45950" rIns="91925" bIns="459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-Like a collection of small businesses</a:t>
            </a:r>
            <a:endParaRPr/>
          </a:p>
          <a:p>
            <a:pPr marL="0" marR="0" lvl="0" indent="0" algn="l" rtl="0">
              <a:spcBef>
                <a:spcPts val="360"/>
              </a:spcBef>
              <a:spcAft>
                <a:spcPts val="0"/>
              </a:spcAft>
              <a:buNone/>
            </a:pPr>
            <a:r>
              <a:rPr lang="en-US" sz="1200" b="0" i="0" u="none" strike="noStrike" cap="none">
                <a:solidFill>
                  <a:schemeClr val="dk1"/>
                </a:solidFill>
                <a:latin typeface="Times New Roman"/>
                <a:ea typeface="Times New Roman"/>
                <a:cs typeface="Times New Roman"/>
                <a:sym typeface="Times New Roman"/>
              </a:rPr>
              <a:t>-Local integration: culturally relevant marketing, inspiration from local cuisine, etc.</a:t>
            </a:r>
            <a:endParaRPr/>
          </a:p>
          <a:p>
            <a:pPr marL="0" marR="0" lvl="0" indent="0" algn="l" rtl="0">
              <a:spcBef>
                <a:spcPts val="360"/>
              </a:spcBef>
              <a:spcAft>
                <a:spcPts val="0"/>
              </a:spcAft>
              <a:buNone/>
            </a:pPr>
            <a:r>
              <a:rPr lang="en-US" sz="1200" b="0" i="0" u="none" strike="noStrike" cap="none">
                <a:solidFill>
                  <a:schemeClr val="dk1"/>
                </a:solidFill>
                <a:latin typeface="Times New Roman"/>
                <a:ea typeface="Times New Roman"/>
                <a:cs typeface="Times New Roman"/>
                <a:sym typeface="Times New Roman"/>
              </a:rPr>
              <a:t>-About 8% company owned, 92% franchised</a:t>
            </a:r>
            <a:endParaRPr/>
          </a:p>
          <a:p>
            <a:pPr marL="0" marR="0" lvl="0" indent="0" algn="l" rtl="0">
              <a:spcBef>
                <a:spcPts val="360"/>
              </a:spcBef>
              <a:spcAft>
                <a:spcPts val="0"/>
              </a:spcAft>
              <a:buNone/>
            </a:pPr>
            <a:r>
              <a:rPr lang="en-US" sz="1200" b="0" i="0" u="none" strike="noStrike" cap="none">
                <a:solidFill>
                  <a:schemeClr val="dk1"/>
                </a:solidFill>
                <a:latin typeface="Times New Roman"/>
                <a:ea typeface="Times New Roman"/>
                <a:cs typeface="Times New Roman"/>
                <a:sym typeface="Times New Roman"/>
              </a:rPr>
              <a:t>-Ray Kroc famously said, "We are in the real estate business; not the hamburger business."</a:t>
            </a:r>
            <a:endParaRPr sz="1200" b="0" i="0" u="none" strike="noStrike" cap="none">
              <a:solidFill>
                <a:schemeClr val="dk1"/>
              </a:solidFill>
              <a:latin typeface="Times New Roman"/>
              <a:ea typeface="Times New Roman"/>
              <a:cs typeface="Times New Roman"/>
              <a:sym typeface="Times New Roman"/>
            </a:endParaRPr>
          </a:p>
        </p:txBody>
      </p:sp>
      <p:sp>
        <p:nvSpPr>
          <p:cNvPr id="106" name="Shape 106"/>
          <p:cNvSpPr txBox="1">
            <a:spLocks noGrp="1"/>
          </p:cNvSpPr>
          <p:nvPr>
            <p:ph type="dt" idx="10"/>
          </p:nvPr>
        </p:nvSpPr>
        <p:spPr>
          <a:xfrm>
            <a:off x="3679526" y="145866"/>
            <a:ext cx="3038400" cy="2202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b="0" i="0" u="none" strike="noStrike" cap="none">
                <a:solidFill>
                  <a:schemeClr val="dk1"/>
                </a:solidFill>
                <a:latin typeface="Times New Roman"/>
                <a:ea typeface="Times New Roman"/>
                <a:cs typeface="Times New Roman"/>
                <a:sym typeface="Times New Roman"/>
              </a:rPr>
              <a:t>7/10/2018 9:45 AM</a:t>
            </a:r>
            <a:endParaRPr sz="7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944563" y="439738"/>
            <a:ext cx="5122800" cy="39576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292619" y="4618038"/>
            <a:ext cx="6425100" cy="4385400"/>
          </a:xfrm>
          <a:prstGeom prst="rect">
            <a:avLst/>
          </a:prstGeom>
        </p:spPr>
        <p:txBody>
          <a:bodyPr spcFirstLastPara="1" wrap="square" lIns="91925" tIns="45950" rIns="91925" bIns="45950" anchor="t" anchorCtr="0">
            <a:noAutofit/>
          </a:bodyPr>
          <a:lstStyle/>
          <a:p>
            <a:pPr marL="0" lvl="0" indent="0">
              <a:spcBef>
                <a:spcPts val="36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292619" y="4618038"/>
            <a:ext cx="6425100" cy="4385400"/>
          </a:xfrm>
          <a:prstGeom prst="rect">
            <a:avLst/>
          </a:prstGeom>
        </p:spPr>
        <p:txBody>
          <a:bodyPr spcFirstLastPara="1" wrap="square" lIns="91925" tIns="45950" rIns="91925" bIns="45950" anchor="t" anchorCtr="0">
            <a:noAutofit/>
          </a:bodyPr>
          <a:lstStyle/>
          <a:p>
            <a:pPr marL="0" lvl="0" indent="0" rtl="0">
              <a:spcBef>
                <a:spcPts val="360"/>
              </a:spcBef>
              <a:spcAft>
                <a:spcPts val="0"/>
              </a:spcAft>
              <a:buNone/>
            </a:pPr>
            <a:endParaRPr/>
          </a:p>
        </p:txBody>
      </p:sp>
      <p:sp>
        <p:nvSpPr>
          <p:cNvPr id="128" name="Shape 128"/>
          <p:cNvSpPr>
            <a:spLocks noGrp="1" noRot="1" noChangeAspect="1"/>
          </p:cNvSpPr>
          <p:nvPr>
            <p:ph type="sldImg" idx="2"/>
          </p:nvPr>
        </p:nvSpPr>
        <p:spPr>
          <a:xfrm>
            <a:off x="944563" y="439738"/>
            <a:ext cx="5122800" cy="39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Shape 17"/>
          <p:cNvSpPr txBox="1"/>
          <p:nvPr/>
        </p:nvSpPr>
        <p:spPr>
          <a:xfrm>
            <a:off x="8158163" y="76200"/>
            <a:ext cx="1033462"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1200" b="1" i="0" u="none" strike="noStrike" cap="none">
                <a:solidFill>
                  <a:srgbClr val="8B0600"/>
                </a:solidFill>
                <a:latin typeface="Arial Narrow"/>
                <a:ea typeface="Arial Narrow"/>
                <a:cs typeface="Arial Narrow"/>
                <a:sym typeface="Arial Narrow"/>
              </a:rPr>
              <a:t>    </a:t>
            </a:r>
            <a:endParaRPr/>
          </a:p>
        </p:txBody>
      </p:sp>
      <p:sp>
        <p:nvSpPr>
          <p:cNvPr id="18" name="Shape 18"/>
          <p:cNvSpPr txBox="1"/>
          <p:nvPr/>
        </p:nvSpPr>
        <p:spPr>
          <a:xfrm>
            <a:off x="7599363" y="152400"/>
            <a:ext cx="1033462"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endParaRPr sz="1200" b="1" i="0" u="none" strike="noStrike" cap="none">
              <a:solidFill>
                <a:srgbClr val="8B0600"/>
              </a:solidFill>
              <a:latin typeface="Arial Narrow"/>
              <a:ea typeface="Arial Narrow"/>
              <a:cs typeface="Arial Narrow"/>
              <a:sym typeface="Arial Narrow"/>
            </a:endParaRPr>
          </a:p>
        </p:txBody>
      </p:sp>
      <p:sp>
        <p:nvSpPr>
          <p:cNvPr id="19" name="Shape 19"/>
          <p:cNvSpPr/>
          <p:nvPr/>
        </p:nvSpPr>
        <p:spPr>
          <a:xfrm>
            <a:off x="457200" y="1614488"/>
            <a:ext cx="9144000" cy="1573212"/>
          </a:xfrm>
          <a:prstGeom prst="rect">
            <a:avLst/>
          </a:prstGeom>
          <a:solidFill>
            <a:srgbClr val="003D70"/>
          </a:solidFill>
          <a:ln>
            <a:noFill/>
          </a:ln>
        </p:spPr>
        <p:txBody>
          <a:bodyPr spcFirstLastPara="1" wrap="square" lIns="0" tIns="0" rIns="18275" bIns="18275" anchor="ctr" anchorCtr="0">
            <a:noAutofit/>
          </a:bodyPr>
          <a:lstStyle/>
          <a:p>
            <a:pPr marL="0" marR="0" lvl="0" indent="0" algn="ctr" rtl="0">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pic>
        <p:nvPicPr>
          <p:cNvPr id="20" name="Shape 20" descr="RGB_colorbar_PPT_13"/>
          <p:cNvPicPr preferRelativeResize="0"/>
          <p:nvPr/>
        </p:nvPicPr>
        <p:blipFill rotWithShape="1">
          <a:blip r:embed="rId2">
            <a:alphaModFix/>
          </a:blip>
          <a:srcRect/>
          <a:stretch/>
        </p:blipFill>
        <p:spPr>
          <a:xfrm>
            <a:off x="457200" y="3227388"/>
            <a:ext cx="9144000" cy="115887"/>
          </a:xfrm>
          <a:prstGeom prst="rect">
            <a:avLst/>
          </a:prstGeom>
          <a:noFill/>
          <a:ln>
            <a:noFill/>
          </a:ln>
        </p:spPr>
      </p:pic>
      <p:pic>
        <p:nvPicPr>
          <p:cNvPr id="21" name="Shape 21" descr="NB_LogoNoLeh_Large_K"/>
          <p:cNvPicPr preferRelativeResize="0"/>
          <p:nvPr/>
        </p:nvPicPr>
        <p:blipFill rotWithShape="1">
          <a:blip r:embed="rId3">
            <a:alphaModFix/>
          </a:blip>
          <a:srcRect/>
          <a:stretch/>
        </p:blipFill>
        <p:spPr>
          <a:xfrm>
            <a:off x="7423150" y="598488"/>
            <a:ext cx="1993900" cy="45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768350" y="1066800"/>
            <a:ext cx="8574088" cy="533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59" name="Shape 59"/>
          <p:cNvSpPr txBox="1">
            <a:spLocks noGrp="1"/>
          </p:cNvSpPr>
          <p:nvPr>
            <p:ph type="body" idx="1"/>
          </p:nvPr>
        </p:nvSpPr>
        <p:spPr>
          <a:xfrm rot="5400000">
            <a:off x="3302000" y="0"/>
            <a:ext cx="3606800" cy="8686800"/>
          </a:xfrm>
          <a:prstGeom prst="rect">
            <a:avLst/>
          </a:prstGeom>
          <a:noFill/>
          <a:ln>
            <a:noFill/>
          </a:ln>
        </p:spPr>
        <p:txBody>
          <a:bodyPr spcFirstLastPara="1" wrap="square" lIns="0" tIns="0" rIns="18275" bIns="18275" anchor="t" anchorCtr="0"/>
          <a:lstStyle>
            <a:lvl1pPr marL="457200" marR="0" lvl="0" indent="-298450" algn="l" rtl="0">
              <a:lnSpc>
                <a:spcPct val="110000"/>
              </a:lnSpc>
              <a:spcBef>
                <a:spcPts val="220"/>
              </a:spcBef>
              <a:spcAft>
                <a:spcPts val="0"/>
              </a:spcAft>
              <a:buClr>
                <a:schemeClr val="dk2"/>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0000"/>
              </a:lnSpc>
              <a:spcBef>
                <a:spcPts val="220"/>
              </a:spcBef>
              <a:spcAft>
                <a:spcPts val="0"/>
              </a:spcAft>
              <a:buClr>
                <a:schemeClr val="dk2"/>
              </a:buClr>
              <a:buSzPts val="1100"/>
              <a:buFont typeface="Noto Sans Symbols"/>
              <a:buChar char="−"/>
              <a:defRPr sz="1100" b="0" i="0" u="none" strike="noStrike" cap="none">
                <a:solidFill>
                  <a:srgbClr val="000000"/>
                </a:solidFill>
                <a:latin typeface="Arial"/>
                <a:ea typeface="Arial"/>
                <a:cs typeface="Arial"/>
                <a:sym typeface="Arial"/>
              </a:defRPr>
            </a:lvl2pPr>
            <a:lvl3pPr marL="1371600" marR="0" lvl="2" indent="-298450" algn="l" rtl="0">
              <a:lnSpc>
                <a:spcPct val="110000"/>
              </a:lnSpc>
              <a:spcBef>
                <a:spcPts val="220"/>
              </a:spcBef>
              <a:spcAft>
                <a:spcPts val="0"/>
              </a:spcAft>
              <a:buClr>
                <a:schemeClr val="dk2"/>
              </a:buClr>
              <a:buSzPts val="1100"/>
              <a:buFont typeface="Times New Roman"/>
              <a:buChar char="◦"/>
              <a:defRPr sz="1100" b="0" i="0" u="none" strike="noStrike" cap="none">
                <a:solidFill>
                  <a:srgbClr val="000000"/>
                </a:solidFill>
                <a:latin typeface="Arial"/>
                <a:ea typeface="Arial"/>
                <a:cs typeface="Arial"/>
                <a:sym typeface="Arial"/>
              </a:defRPr>
            </a:lvl3pPr>
            <a:lvl4pPr marL="1828800" marR="0" lvl="3" indent="-298450" algn="l" rtl="0">
              <a:lnSpc>
                <a:spcPct val="110000"/>
              </a:lnSpc>
              <a:spcBef>
                <a:spcPts val="220"/>
              </a:spcBef>
              <a:spcAft>
                <a:spcPts val="0"/>
              </a:spcAft>
              <a:buClr>
                <a:srgbClr val="000000"/>
              </a:buClr>
              <a:buSzPts val="1100"/>
              <a:buFont typeface="Times New Roman"/>
              <a:buChar char="-"/>
              <a:defRPr sz="1100" b="0" i="0" u="none" strike="noStrike" cap="none">
                <a:solidFill>
                  <a:srgbClr val="000000"/>
                </a:solidFill>
                <a:latin typeface="Arial"/>
                <a:ea typeface="Arial"/>
                <a:cs typeface="Arial"/>
                <a:sym typeface="Arial"/>
              </a:defRPr>
            </a:lvl4pPr>
            <a:lvl5pPr marL="2286000" marR="0" lvl="4"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5pPr>
            <a:lvl6pPr marL="2743200" marR="0" lvl="5"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6pPr>
            <a:lvl7pPr marL="3200400" marR="0" lvl="6"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7pPr>
            <a:lvl8pPr marL="3657600" marR="0" lvl="7"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8pPr>
            <a:lvl9pPr marL="4114800" marR="0" lvl="8"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5822950" y="2520950"/>
            <a:ext cx="5080000" cy="21717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1403350" y="425450"/>
            <a:ext cx="5080000" cy="6362700"/>
          </a:xfrm>
          <a:prstGeom prst="rect">
            <a:avLst/>
          </a:prstGeom>
          <a:noFill/>
          <a:ln>
            <a:noFill/>
          </a:ln>
        </p:spPr>
        <p:txBody>
          <a:bodyPr spcFirstLastPara="1" wrap="square" lIns="0" tIns="0" rIns="18275" bIns="18275" anchor="t" anchorCtr="0"/>
          <a:lstStyle>
            <a:lvl1pPr marL="457200" marR="0" lvl="0" indent="-298450" algn="l" rtl="0">
              <a:lnSpc>
                <a:spcPct val="110000"/>
              </a:lnSpc>
              <a:spcBef>
                <a:spcPts val="220"/>
              </a:spcBef>
              <a:spcAft>
                <a:spcPts val="0"/>
              </a:spcAft>
              <a:buClr>
                <a:schemeClr val="dk2"/>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0000"/>
              </a:lnSpc>
              <a:spcBef>
                <a:spcPts val="220"/>
              </a:spcBef>
              <a:spcAft>
                <a:spcPts val="0"/>
              </a:spcAft>
              <a:buClr>
                <a:schemeClr val="dk2"/>
              </a:buClr>
              <a:buSzPts val="1100"/>
              <a:buFont typeface="Noto Sans Symbols"/>
              <a:buChar char="−"/>
              <a:defRPr sz="1100" b="0" i="0" u="none" strike="noStrike" cap="none">
                <a:solidFill>
                  <a:srgbClr val="000000"/>
                </a:solidFill>
                <a:latin typeface="Arial"/>
                <a:ea typeface="Arial"/>
                <a:cs typeface="Arial"/>
                <a:sym typeface="Arial"/>
              </a:defRPr>
            </a:lvl2pPr>
            <a:lvl3pPr marL="1371600" marR="0" lvl="2" indent="-298450" algn="l" rtl="0">
              <a:lnSpc>
                <a:spcPct val="110000"/>
              </a:lnSpc>
              <a:spcBef>
                <a:spcPts val="220"/>
              </a:spcBef>
              <a:spcAft>
                <a:spcPts val="0"/>
              </a:spcAft>
              <a:buClr>
                <a:schemeClr val="dk2"/>
              </a:buClr>
              <a:buSzPts val="1100"/>
              <a:buFont typeface="Times New Roman"/>
              <a:buChar char="◦"/>
              <a:defRPr sz="1100" b="0" i="0" u="none" strike="noStrike" cap="none">
                <a:solidFill>
                  <a:srgbClr val="000000"/>
                </a:solidFill>
                <a:latin typeface="Arial"/>
                <a:ea typeface="Arial"/>
                <a:cs typeface="Arial"/>
                <a:sym typeface="Arial"/>
              </a:defRPr>
            </a:lvl3pPr>
            <a:lvl4pPr marL="1828800" marR="0" lvl="3" indent="-298450" algn="l" rtl="0">
              <a:lnSpc>
                <a:spcPct val="110000"/>
              </a:lnSpc>
              <a:spcBef>
                <a:spcPts val="220"/>
              </a:spcBef>
              <a:spcAft>
                <a:spcPts val="0"/>
              </a:spcAft>
              <a:buClr>
                <a:srgbClr val="000000"/>
              </a:buClr>
              <a:buSzPts val="1100"/>
              <a:buFont typeface="Times New Roman"/>
              <a:buChar char="-"/>
              <a:defRPr sz="1100" b="0" i="0" u="none" strike="noStrike" cap="none">
                <a:solidFill>
                  <a:srgbClr val="000000"/>
                </a:solidFill>
                <a:latin typeface="Arial"/>
                <a:ea typeface="Arial"/>
                <a:cs typeface="Arial"/>
                <a:sym typeface="Arial"/>
              </a:defRPr>
            </a:lvl4pPr>
            <a:lvl5pPr marL="2286000" marR="0" lvl="4"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5pPr>
            <a:lvl6pPr marL="2743200" marR="0" lvl="5"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6pPr>
            <a:lvl7pPr marL="3200400" marR="0" lvl="6"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7pPr>
            <a:lvl8pPr marL="3657600" marR="0" lvl="7"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8pPr>
            <a:lvl9pPr marL="4114800" marR="0" lvl="8"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68350" y="1066800"/>
            <a:ext cx="8574088" cy="533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24" name="Shape 24"/>
          <p:cNvSpPr txBox="1">
            <a:spLocks noGrp="1"/>
          </p:cNvSpPr>
          <p:nvPr>
            <p:ph type="body" idx="1"/>
          </p:nvPr>
        </p:nvSpPr>
        <p:spPr>
          <a:xfrm>
            <a:off x="762000" y="2540000"/>
            <a:ext cx="8686800" cy="3606800"/>
          </a:xfrm>
          <a:prstGeom prst="rect">
            <a:avLst/>
          </a:prstGeom>
          <a:noFill/>
          <a:ln>
            <a:noFill/>
          </a:ln>
        </p:spPr>
        <p:txBody>
          <a:bodyPr spcFirstLastPara="1" wrap="square" lIns="0" tIns="0" rIns="18275" bIns="18275" anchor="t" anchorCtr="0"/>
          <a:lstStyle>
            <a:lvl1pPr marL="457200" marR="0" lvl="0" indent="-298450" algn="l" rtl="0">
              <a:lnSpc>
                <a:spcPct val="110000"/>
              </a:lnSpc>
              <a:spcBef>
                <a:spcPts val="220"/>
              </a:spcBef>
              <a:spcAft>
                <a:spcPts val="0"/>
              </a:spcAft>
              <a:buClr>
                <a:schemeClr val="dk2"/>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0000"/>
              </a:lnSpc>
              <a:spcBef>
                <a:spcPts val="220"/>
              </a:spcBef>
              <a:spcAft>
                <a:spcPts val="0"/>
              </a:spcAft>
              <a:buClr>
                <a:schemeClr val="dk2"/>
              </a:buClr>
              <a:buSzPts val="1100"/>
              <a:buFont typeface="Noto Sans Symbols"/>
              <a:buChar char="−"/>
              <a:defRPr sz="1100" b="0" i="0" u="none" strike="noStrike" cap="none">
                <a:solidFill>
                  <a:srgbClr val="000000"/>
                </a:solidFill>
                <a:latin typeface="Arial"/>
                <a:ea typeface="Arial"/>
                <a:cs typeface="Arial"/>
                <a:sym typeface="Arial"/>
              </a:defRPr>
            </a:lvl2pPr>
            <a:lvl3pPr marL="1371600" marR="0" lvl="2" indent="-298450" algn="l" rtl="0">
              <a:lnSpc>
                <a:spcPct val="110000"/>
              </a:lnSpc>
              <a:spcBef>
                <a:spcPts val="220"/>
              </a:spcBef>
              <a:spcAft>
                <a:spcPts val="0"/>
              </a:spcAft>
              <a:buClr>
                <a:schemeClr val="dk2"/>
              </a:buClr>
              <a:buSzPts val="1100"/>
              <a:buFont typeface="Times New Roman"/>
              <a:buChar char="◦"/>
              <a:defRPr sz="1100" b="0" i="0" u="none" strike="noStrike" cap="none">
                <a:solidFill>
                  <a:srgbClr val="000000"/>
                </a:solidFill>
                <a:latin typeface="Arial"/>
                <a:ea typeface="Arial"/>
                <a:cs typeface="Arial"/>
                <a:sym typeface="Arial"/>
              </a:defRPr>
            </a:lvl3pPr>
            <a:lvl4pPr marL="1828800" marR="0" lvl="3" indent="-298450" algn="l" rtl="0">
              <a:lnSpc>
                <a:spcPct val="110000"/>
              </a:lnSpc>
              <a:spcBef>
                <a:spcPts val="220"/>
              </a:spcBef>
              <a:spcAft>
                <a:spcPts val="0"/>
              </a:spcAft>
              <a:buClr>
                <a:srgbClr val="000000"/>
              </a:buClr>
              <a:buSzPts val="1100"/>
              <a:buFont typeface="Times New Roman"/>
              <a:buChar char="-"/>
              <a:defRPr sz="1100" b="0" i="0" u="none" strike="noStrike" cap="none">
                <a:solidFill>
                  <a:srgbClr val="000000"/>
                </a:solidFill>
                <a:latin typeface="Arial"/>
                <a:ea typeface="Arial"/>
                <a:cs typeface="Arial"/>
                <a:sym typeface="Arial"/>
              </a:defRPr>
            </a:lvl4pPr>
            <a:lvl5pPr marL="2286000" marR="0" lvl="4"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5pPr>
            <a:lvl6pPr marL="2743200" marR="0" lvl="5"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6pPr>
            <a:lvl7pPr marL="3200400" marR="0" lvl="6"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7pPr>
            <a:lvl8pPr marL="3657600" marR="0" lvl="7"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8pPr>
            <a:lvl9pPr marL="4114800" marR="0" lvl="8"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95338" y="4994275"/>
            <a:ext cx="8548687" cy="1544638"/>
          </a:xfrm>
          <a:prstGeom prst="rect">
            <a:avLst/>
          </a:prstGeom>
          <a:noFill/>
          <a:ln>
            <a:noFill/>
          </a:ln>
        </p:spPr>
        <p:txBody>
          <a:bodyPr spcFirstLastPara="1" wrap="square" lIns="0" tIns="50925" rIns="0" bIns="50925" anchor="t" anchorCtr="0"/>
          <a:lstStyle>
            <a:lvl1pPr marR="0" lvl="0" algn="l" rtl="0">
              <a:lnSpc>
                <a:spcPct val="85000"/>
              </a:lnSpc>
              <a:spcBef>
                <a:spcPts val="0"/>
              </a:spcBef>
              <a:spcAft>
                <a:spcPts val="0"/>
              </a:spcAft>
              <a:buSzPts val="1400"/>
              <a:buNone/>
              <a:defRPr sz="40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95338" y="3294063"/>
            <a:ext cx="8548687" cy="1700212"/>
          </a:xfrm>
          <a:prstGeom prst="rect">
            <a:avLst/>
          </a:prstGeom>
          <a:noFill/>
          <a:ln>
            <a:noFill/>
          </a:ln>
        </p:spPr>
        <p:txBody>
          <a:bodyPr spcFirstLastPara="1" wrap="square" lIns="0" tIns="0" rIns="18275" bIns="18275" anchor="b" anchorCtr="0"/>
          <a:lstStyle>
            <a:lvl1pPr marL="457200" marR="0" lvl="0" indent="-228600" algn="l" rtl="0">
              <a:lnSpc>
                <a:spcPct val="110000"/>
              </a:lnSpc>
              <a:spcBef>
                <a:spcPts val="400"/>
              </a:spcBef>
              <a:spcAft>
                <a:spcPts val="0"/>
              </a:spcAft>
              <a:buClr>
                <a:schemeClr val="dk2"/>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10000"/>
              </a:lnSpc>
              <a:spcBef>
                <a:spcPts val="360"/>
              </a:spcBef>
              <a:spcAft>
                <a:spcPts val="0"/>
              </a:spcAft>
              <a:buClr>
                <a:schemeClr val="dk2"/>
              </a:buClr>
              <a:buSzPts val="1800"/>
              <a:buFont typeface="Noto Sans Symbols"/>
              <a:buNone/>
              <a:defRPr sz="1800" b="0" i="0" u="none" strike="noStrike" cap="none">
                <a:solidFill>
                  <a:srgbClr val="000000"/>
                </a:solidFill>
                <a:latin typeface="Arial"/>
                <a:ea typeface="Arial"/>
                <a:cs typeface="Arial"/>
                <a:sym typeface="Arial"/>
              </a:defRPr>
            </a:lvl2pPr>
            <a:lvl3pPr marL="1371600" marR="0" lvl="2" indent="-228600" algn="l" rtl="0">
              <a:lnSpc>
                <a:spcPct val="110000"/>
              </a:lnSpc>
              <a:spcBef>
                <a:spcPts val="320"/>
              </a:spcBef>
              <a:spcAft>
                <a:spcPts val="0"/>
              </a:spcAft>
              <a:buClr>
                <a:schemeClr val="dk2"/>
              </a:buClr>
              <a:buSzPts val="1600"/>
              <a:buFont typeface="Times New Roman"/>
              <a:buNone/>
              <a:defRPr sz="1600" b="0" i="0" u="none" strike="noStrike" cap="none">
                <a:solidFill>
                  <a:srgbClr val="000000"/>
                </a:solidFill>
                <a:latin typeface="Arial"/>
                <a:ea typeface="Arial"/>
                <a:cs typeface="Arial"/>
                <a:sym typeface="Arial"/>
              </a:defRPr>
            </a:lvl3pPr>
            <a:lvl4pPr marL="1828800" marR="0" lvl="3" indent="-228600" algn="l" rtl="0">
              <a:lnSpc>
                <a:spcPct val="110000"/>
              </a:lnSpc>
              <a:spcBef>
                <a:spcPts val="280"/>
              </a:spcBef>
              <a:spcAft>
                <a:spcPts val="0"/>
              </a:spcAft>
              <a:buClr>
                <a:srgbClr val="000000"/>
              </a:buClr>
              <a:buSzPts val="1400"/>
              <a:buFont typeface="Times New Roman"/>
              <a:buNone/>
              <a:defRPr sz="1400" b="0" i="0" u="none" strike="noStrike" cap="none">
                <a:solidFill>
                  <a:srgbClr val="000000"/>
                </a:solidFill>
                <a:latin typeface="Arial"/>
                <a:ea typeface="Arial"/>
                <a:cs typeface="Arial"/>
                <a:sym typeface="Arial"/>
              </a:defRPr>
            </a:lvl4pPr>
            <a:lvl5pPr marL="2286000" marR="0" lvl="4" indent="-228600" algn="l" rtl="0">
              <a:lnSpc>
                <a:spcPct val="110000"/>
              </a:lnSpc>
              <a:spcBef>
                <a:spcPts val="280"/>
              </a:spcBef>
              <a:spcAft>
                <a:spcPts val="0"/>
              </a:spcAft>
              <a:buClr>
                <a:srgbClr val="000000"/>
              </a:buClr>
              <a:buSzPts val="2100"/>
              <a:buFont typeface="Times New Roman"/>
              <a:buNone/>
              <a:defRPr sz="1400" b="0" i="0" u="none" strike="noStrike" cap="none">
                <a:solidFill>
                  <a:srgbClr val="000000"/>
                </a:solidFill>
                <a:latin typeface="Arial"/>
                <a:ea typeface="Arial"/>
                <a:cs typeface="Arial"/>
                <a:sym typeface="Arial"/>
              </a:defRPr>
            </a:lvl5pPr>
            <a:lvl6pPr marL="2743200" marR="0" lvl="5" indent="-228600" algn="l" rtl="0">
              <a:lnSpc>
                <a:spcPct val="110000"/>
              </a:lnSpc>
              <a:spcBef>
                <a:spcPts val="280"/>
              </a:spcBef>
              <a:spcAft>
                <a:spcPts val="0"/>
              </a:spcAft>
              <a:buClr>
                <a:srgbClr val="000000"/>
              </a:buClr>
              <a:buSzPts val="2100"/>
              <a:buFont typeface="Times New Roman"/>
              <a:buNone/>
              <a:defRPr sz="1400" b="0" i="0" u="none" strike="noStrike" cap="none">
                <a:solidFill>
                  <a:srgbClr val="000000"/>
                </a:solidFill>
                <a:latin typeface="Arial"/>
                <a:ea typeface="Arial"/>
                <a:cs typeface="Arial"/>
                <a:sym typeface="Arial"/>
              </a:defRPr>
            </a:lvl6pPr>
            <a:lvl7pPr marL="3200400" marR="0" lvl="6" indent="-228600" algn="l" rtl="0">
              <a:lnSpc>
                <a:spcPct val="110000"/>
              </a:lnSpc>
              <a:spcBef>
                <a:spcPts val="280"/>
              </a:spcBef>
              <a:spcAft>
                <a:spcPts val="0"/>
              </a:spcAft>
              <a:buClr>
                <a:srgbClr val="000000"/>
              </a:buClr>
              <a:buSzPts val="2100"/>
              <a:buFont typeface="Times New Roman"/>
              <a:buNone/>
              <a:defRPr sz="1400" b="0" i="0" u="none" strike="noStrike" cap="none">
                <a:solidFill>
                  <a:srgbClr val="000000"/>
                </a:solidFill>
                <a:latin typeface="Arial"/>
                <a:ea typeface="Arial"/>
                <a:cs typeface="Arial"/>
                <a:sym typeface="Arial"/>
              </a:defRPr>
            </a:lvl7pPr>
            <a:lvl8pPr marL="3657600" marR="0" lvl="7" indent="-228600" algn="l" rtl="0">
              <a:lnSpc>
                <a:spcPct val="110000"/>
              </a:lnSpc>
              <a:spcBef>
                <a:spcPts val="280"/>
              </a:spcBef>
              <a:spcAft>
                <a:spcPts val="0"/>
              </a:spcAft>
              <a:buClr>
                <a:srgbClr val="000000"/>
              </a:buClr>
              <a:buSzPts val="2100"/>
              <a:buFont typeface="Times New Roman"/>
              <a:buNone/>
              <a:defRPr sz="1400" b="0" i="0" u="none" strike="noStrike" cap="none">
                <a:solidFill>
                  <a:srgbClr val="000000"/>
                </a:solidFill>
                <a:latin typeface="Arial"/>
                <a:ea typeface="Arial"/>
                <a:cs typeface="Arial"/>
                <a:sym typeface="Arial"/>
              </a:defRPr>
            </a:lvl8pPr>
            <a:lvl9pPr marL="4114800" marR="0" lvl="8" indent="-228600" algn="l" rtl="0">
              <a:lnSpc>
                <a:spcPct val="110000"/>
              </a:lnSpc>
              <a:spcBef>
                <a:spcPts val="280"/>
              </a:spcBef>
              <a:spcAft>
                <a:spcPts val="0"/>
              </a:spcAft>
              <a:buClr>
                <a:srgbClr val="000000"/>
              </a:buClr>
              <a:buSzPts val="2100"/>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68350" y="1066800"/>
            <a:ext cx="8574088" cy="533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32" name="Shape 32"/>
          <p:cNvSpPr txBox="1">
            <a:spLocks noGrp="1"/>
          </p:cNvSpPr>
          <p:nvPr>
            <p:ph type="body" idx="1"/>
          </p:nvPr>
        </p:nvSpPr>
        <p:spPr>
          <a:xfrm>
            <a:off x="762000" y="2540000"/>
            <a:ext cx="4267200" cy="3606800"/>
          </a:xfrm>
          <a:prstGeom prst="rect">
            <a:avLst/>
          </a:prstGeom>
          <a:noFill/>
          <a:ln>
            <a:noFill/>
          </a:ln>
        </p:spPr>
        <p:txBody>
          <a:bodyPr spcFirstLastPara="1" wrap="square" lIns="0" tIns="0" rIns="18275" bIns="18275" anchor="t" anchorCtr="0"/>
          <a:lstStyle>
            <a:lvl1pPr marL="457200" marR="0" lvl="0" indent="-406400" algn="l" rtl="0">
              <a:lnSpc>
                <a:spcPct val="110000"/>
              </a:lnSpc>
              <a:spcBef>
                <a:spcPts val="560"/>
              </a:spcBef>
              <a:spcAft>
                <a:spcPts val="0"/>
              </a:spcAft>
              <a:buClr>
                <a:schemeClr val="dk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lnSpc>
                <a:spcPct val="110000"/>
              </a:lnSpc>
              <a:spcBef>
                <a:spcPts val="480"/>
              </a:spcBef>
              <a:spcAft>
                <a:spcPts val="0"/>
              </a:spcAft>
              <a:buClr>
                <a:schemeClr val="dk2"/>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55600" algn="l" rtl="0">
              <a:lnSpc>
                <a:spcPct val="110000"/>
              </a:lnSpc>
              <a:spcBef>
                <a:spcPts val="400"/>
              </a:spcBef>
              <a:spcAft>
                <a:spcPts val="0"/>
              </a:spcAft>
              <a:buClr>
                <a:schemeClr val="dk2"/>
              </a:buClr>
              <a:buSzPts val="2000"/>
              <a:buFont typeface="Times New Roman"/>
              <a:buChar char="◦"/>
              <a:defRPr sz="2000" b="0" i="0" u="none" strike="noStrike" cap="none">
                <a:solidFill>
                  <a:srgbClr val="000000"/>
                </a:solidFill>
                <a:latin typeface="Arial"/>
                <a:ea typeface="Arial"/>
                <a:cs typeface="Arial"/>
                <a:sym typeface="Arial"/>
              </a:defRPr>
            </a:lvl3pPr>
            <a:lvl4pPr marL="1828800" marR="0" lvl="3" indent="-342900" algn="l" rtl="0">
              <a:lnSpc>
                <a:spcPct val="110000"/>
              </a:lnSpc>
              <a:spcBef>
                <a:spcPts val="360"/>
              </a:spcBef>
              <a:spcAft>
                <a:spcPts val="0"/>
              </a:spcAft>
              <a:buClr>
                <a:srgbClr val="000000"/>
              </a:buClr>
              <a:buSzPts val="1800"/>
              <a:buFont typeface="Times New Roman"/>
              <a:buChar char="-"/>
              <a:defRPr sz="1800" b="0" i="0" u="none" strike="noStrike" cap="none">
                <a:solidFill>
                  <a:srgbClr val="000000"/>
                </a:solidFill>
                <a:latin typeface="Arial"/>
                <a:ea typeface="Arial"/>
                <a:cs typeface="Arial"/>
                <a:sym typeface="Arial"/>
              </a:defRPr>
            </a:lvl4pPr>
            <a:lvl5pPr marL="2286000" marR="0" lvl="4"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5pPr>
            <a:lvl6pPr marL="2743200" marR="0" lvl="5"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6pPr>
            <a:lvl7pPr marL="3200400" marR="0" lvl="6"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7pPr>
            <a:lvl8pPr marL="3657600" marR="0" lvl="7"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8pPr>
            <a:lvl9pPr marL="4114800" marR="0" lvl="8"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2"/>
          </p:nvPr>
        </p:nvSpPr>
        <p:spPr>
          <a:xfrm>
            <a:off x="5181600" y="2540000"/>
            <a:ext cx="4267200" cy="3606800"/>
          </a:xfrm>
          <a:prstGeom prst="rect">
            <a:avLst/>
          </a:prstGeom>
          <a:noFill/>
          <a:ln>
            <a:noFill/>
          </a:ln>
        </p:spPr>
        <p:txBody>
          <a:bodyPr spcFirstLastPara="1" wrap="square" lIns="0" tIns="0" rIns="18275" bIns="18275" anchor="t" anchorCtr="0"/>
          <a:lstStyle>
            <a:lvl1pPr marL="457200" marR="0" lvl="0" indent="-406400" algn="l" rtl="0">
              <a:lnSpc>
                <a:spcPct val="110000"/>
              </a:lnSpc>
              <a:spcBef>
                <a:spcPts val="560"/>
              </a:spcBef>
              <a:spcAft>
                <a:spcPts val="0"/>
              </a:spcAft>
              <a:buClr>
                <a:schemeClr val="dk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lnSpc>
                <a:spcPct val="110000"/>
              </a:lnSpc>
              <a:spcBef>
                <a:spcPts val="480"/>
              </a:spcBef>
              <a:spcAft>
                <a:spcPts val="0"/>
              </a:spcAft>
              <a:buClr>
                <a:schemeClr val="dk2"/>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55600" algn="l" rtl="0">
              <a:lnSpc>
                <a:spcPct val="110000"/>
              </a:lnSpc>
              <a:spcBef>
                <a:spcPts val="400"/>
              </a:spcBef>
              <a:spcAft>
                <a:spcPts val="0"/>
              </a:spcAft>
              <a:buClr>
                <a:schemeClr val="dk2"/>
              </a:buClr>
              <a:buSzPts val="2000"/>
              <a:buFont typeface="Times New Roman"/>
              <a:buChar char="◦"/>
              <a:defRPr sz="2000" b="0" i="0" u="none" strike="noStrike" cap="none">
                <a:solidFill>
                  <a:srgbClr val="000000"/>
                </a:solidFill>
                <a:latin typeface="Arial"/>
                <a:ea typeface="Arial"/>
                <a:cs typeface="Arial"/>
                <a:sym typeface="Arial"/>
              </a:defRPr>
            </a:lvl3pPr>
            <a:lvl4pPr marL="1828800" marR="0" lvl="3" indent="-342900" algn="l" rtl="0">
              <a:lnSpc>
                <a:spcPct val="110000"/>
              </a:lnSpc>
              <a:spcBef>
                <a:spcPts val="360"/>
              </a:spcBef>
              <a:spcAft>
                <a:spcPts val="0"/>
              </a:spcAft>
              <a:buClr>
                <a:srgbClr val="000000"/>
              </a:buClr>
              <a:buSzPts val="1800"/>
              <a:buFont typeface="Times New Roman"/>
              <a:buChar char="-"/>
              <a:defRPr sz="1800" b="0" i="0" u="none" strike="noStrike" cap="none">
                <a:solidFill>
                  <a:srgbClr val="000000"/>
                </a:solidFill>
                <a:latin typeface="Arial"/>
                <a:ea typeface="Arial"/>
                <a:cs typeface="Arial"/>
                <a:sym typeface="Arial"/>
              </a:defRPr>
            </a:lvl4pPr>
            <a:lvl5pPr marL="2286000" marR="0" lvl="4"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5pPr>
            <a:lvl6pPr marL="2743200" marR="0" lvl="5"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6pPr>
            <a:lvl7pPr marL="3200400" marR="0" lvl="6"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7pPr>
            <a:lvl8pPr marL="3657600" marR="0" lvl="7"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8pPr>
            <a:lvl9pPr marL="4114800" marR="0" lvl="8" indent="-400050" algn="l" rtl="0">
              <a:lnSpc>
                <a:spcPct val="110000"/>
              </a:lnSpc>
              <a:spcBef>
                <a:spcPts val="360"/>
              </a:spcBef>
              <a:spcAft>
                <a:spcPts val="0"/>
              </a:spcAft>
              <a:buClr>
                <a:srgbClr val="000000"/>
              </a:buClr>
              <a:buSzPts val="2700"/>
              <a:buFont typeface="Times New Roman"/>
              <a:buChar char="·"/>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503238" y="311150"/>
            <a:ext cx="9051925" cy="1295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37" name="Shape 37"/>
          <p:cNvSpPr txBox="1">
            <a:spLocks noGrp="1"/>
          </p:cNvSpPr>
          <p:nvPr>
            <p:ph type="body" idx="1"/>
          </p:nvPr>
        </p:nvSpPr>
        <p:spPr>
          <a:xfrm>
            <a:off x="503238" y="1739900"/>
            <a:ext cx="4443412" cy="725488"/>
          </a:xfrm>
          <a:prstGeom prst="rect">
            <a:avLst/>
          </a:prstGeom>
          <a:noFill/>
          <a:ln>
            <a:noFill/>
          </a:ln>
        </p:spPr>
        <p:txBody>
          <a:bodyPr spcFirstLastPara="1" wrap="square" lIns="0" tIns="0" rIns="18275" bIns="18275" anchor="b" anchorCtr="0"/>
          <a:lstStyle>
            <a:lvl1pPr marL="457200" marR="0" lvl="0" indent="-228600" algn="l" rtl="0">
              <a:lnSpc>
                <a:spcPct val="110000"/>
              </a:lnSpc>
              <a:spcBef>
                <a:spcPts val="480"/>
              </a:spcBef>
              <a:spcAft>
                <a:spcPts val="0"/>
              </a:spcAft>
              <a:buClr>
                <a:schemeClr val="dk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lnSpc>
                <a:spcPct val="110000"/>
              </a:lnSpc>
              <a:spcBef>
                <a:spcPts val="400"/>
              </a:spcBef>
              <a:spcAft>
                <a:spcPts val="0"/>
              </a:spcAft>
              <a:buClr>
                <a:schemeClr val="dk2"/>
              </a:buClr>
              <a:buSzPts val="2000"/>
              <a:buFont typeface="Noto Sans Symbols"/>
              <a:buNone/>
              <a:defRPr sz="2000" b="1" i="0" u="none" strike="noStrike" cap="none">
                <a:solidFill>
                  <a:srgbClr val="000000"/>
                </a:solidFill>
                <a:latin typeface="Arial"/>
                <a:ea typeface="Arial"/>
                <a:cs typeface="Arial"/>
                <a:sym typeface="Arial"/>
              </a:defRPr>
            </a:lvl2pPr>
            <a:lvl3pPr marL="1371600" marR="0" lvl="2" indent="-228600" algn="l" rtl="0">
              <a:lnSpc>
                <a:spcPct val="110000"/>
              </a:lnSpc>
              <a:spcBef>
                <a:spcPts val="360"/>
              </a:spcBef>
              <a:spcAft>
                <a:spcPts val="0"/>
              </a:spcAft>
              <a:buClr>
                <a:schemeClr val="dk2"/>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110000"/>
              </a:lnSpc>
              <a:spcBef>
                <a:spcPts val="32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body" idx="2"/>
          </p:nvPr>
        </p:nvSpPr>
        <p:spPr>
          <a:xfrm>
            <a:off x="503238" y="2465388"/>
            <a:ext cx="4443412" cy="4478337"/>
          </a:xfrm>
          <a:prstGeom prst="rect">
            <a:avLst/>
          </a:prstGeom>
          <a:noFill/>
          <a:ln>
            <a:noFill/>
          </a:ln>
        </p:spPr>
        <p:txBody>
          <a:bodyPr spcFirstLastPara="1" wrap="square" lIns="0" tIns="0" rIns="18275" bIns="18275" anchor="t" anchorCtr="0"/>
          <a:lstStyle>
            <a:lvl1pPr marL="457200" marR="0" lvl="0" indent="-381000" algn="l" rtl="0">
              <a:lnSpc>
                <a:spcPct val="110000"/>
              </a:lnSpc>
              <a:spcBef>
                <a:spcPts val="480"/>
              </a:spcBef>
              <a:spcAft>
                <a:spcPts val="0"/>
              </a:spcAft>
              <a:buClr>
                <a:schemeClr val="dk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10000"/>
              </a:lnSpc>
              <a:spcBef>
                <a:spcPts val="400"/>
              </a:spcBef>
              <a:spcAft>
                <a:spcPts val="0"/>
              </a:spcAft>
              <a:buClr>
                <a:schemeClr val="dk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lnSpc>
                <a:spcPct val="110000"/>
              </a:lnSpc>
              <a:spcBef>
                <a:spcPts val="360"/>
              </a:spcBef>
              <a:spcAft>
                <a:spcPts val="0"/>
              </a:spcAft>
              <a:buClr>
                <a:schemeClr val="dk2"/>
              </a:buClr>
              <a:buSzPts val="1800"/>
              <a:buFont typeface="Times New Roman"/>
              <a:buChar char="◦"/>
              <a:defRPr sz="1800" b="0" i="0" u="none" strike="noStrike" cap="none">
                <a:solidFill>
                  <a:srgbClr val="000000"/>
                </a:solidFill>
                <a:latin typeface="Arial"/>
                <a:ea typeface="Arial"/>
                <a:cs typeface="Arial"/>
                <a:sym typeface="Arial"/>
              </a:defRPr>
            </a:lvl3pPr>
            <a:lvl4pPr marL="1828800" marR="0" lvl="3" indent="-330200" algn="l" rtl="0">
              <a:lnSpc>
                <a:spcPct val="110000"/>
              </a:lnSpc>
              <a:spcBef>
                <a:spcPts val="320"/>
              </a:spcBef>
              <a:spcAft>
                <a:spcPts val="0"/>
              </a:spcAft>
              <a:buClr>
                <a:srgbClr val="000000"/>
              </a:buClr>
              <a:buSzPts val="1600"/>
              <a:buFont typeface="Times New Roman"/>
              <a:buChar char="-"/>
              <a:defRPr sz="1600" b="0" i="0" u="none" strike="noStrike" cap="none">
                <a:solidFill>
                  <a:srgbClr val="000000"/>
                </a:solidFill>
                <a:latin typeface="Arial"/>
                <a:ea typeface="Arial"/>
                <a:cs typeface="Arial"/>
                <a:sym typeface="Arial"/>
              </a:defRPr>
            </a:lvl4pPr>
            <a:lvl5pPr marL="2286000" marR="0" lvl="4"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5pPr>
            <a:lvl6pPr marL="2743200" marR="0" lvl="5"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6pPr>
            <a:lvl7pPr marL="3200400" marR="0" lvl="6"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7pPr>
            <a:lvl8pPr marL="3657600" marR="0" lvl="7"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8pPr>
            <a:lvl9pPr marL="4114800" marR="0" lvl="8"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3"/>
          </p:nvPr>
        </p:nvSpPr>
        <p:spPr>
          <a:xfrm>
            <a:off x="5110163" y="1739900"/>
            <a:ext cx="4445000" cy="725488"/>
          </a:xfrm>
          <a:prstGeom prst="rect">
            <a:avLst/>
          </a:prstGeom>
          <a:noFill/>
          <a:ln>
            <a:noFill/>
          </a:ln>
        </p:spPr>
        <p:txBody>
          <a:bodyPr spcFirstLastPara="1" wrap="square" lIns="0" tIns="0" rIns="18275" bIns="18275" anchor="b" anchorCtr="0"/>
          <a:lstStyle>
            <a:lvl1pPr marL="457200" marR="0" lvl="0" indent="-228600" algn="l" rtl="0">
              <a:lnSpc>
                <a:spcPct val="110000"/>
              </a:lnSpc>
              <a:spcBef>
                <a:spcPts val="480"/>
              </a:spcBef>
              <a:spcAft>
                <a:spcPts val="0"/>
              </a:spcAft>
              <a:buClr>
                <a:schemeClr val="dk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lnSpc>
                <a:spcPct val="110000"/>
              </a:lnSpc>
              <a:spcBef>
                <a:spcPts val="400"/>
              </a:spcBef>
              <a:spcAft>
                <a:spcPts val="0"/>
              </a:spcAft>
              <a:buClr>
                <a:schemeClr val="dk2"/>
              </a:buClr>
              <a:buSzPts val="2000"/>
              <a:buFont typeface="Noto Sans Symbols"/>
              <a:buNone/>
              <a:defRPr sz="2000" b="1" i="0" u="none" strike="noStrike" cap="none">
                <a:solidFill>
                  <a:srgbClr val="000000"/>
                </a:solidFill>
                <a:latin typeface="Arial"/>
                <a:ea typeface="Arial"/>
                <a:cs typeface="Arial"/>
                <a:sym typeface="Arial"/>
              </a:defRPr>
            </a:lvl2pPr>
            <a:lvl3pPr marL="1371600" marR="0" lvl="2" indent="-228600" algn="l" rtl="0">
              <a:lnSpc>
                <a:spcPct val="110000"/>
              </a:lnSpc>
              <a:spcBef>
                <a:spcPts val="360"/>
              </a:spcBef>
              <a:spcAft>
                <a:spcPts val="0"/>
              </a:spcAft>
              <a:buClr>
                <a:schemeClr val="dk2"/>
              </a:buClr>
              <a:buSzPts val="1800"/>
              <a:buFont typeface="Times New Roman"/>
              <a:buNone/>
              <a:defRPr sz="1800" b="1" i="0" u="none" strike="noStrike" cap="none">
                <a:solidFill>
                  <a:srgbClr val="000000"/>
                </a:solidFill>
                <a:latin typeface="Arial"/>
                <a:ea typeface="Arial"/>
                <a:cs typeface="Arial"/>
                <a:sym typeface="Arial"/>
              </a:defRPr>
            </a:lvl3pPr>
            <a:lvl4pPr marL="1828800" marR="0" lvl="3" indent="-228600" algn="l" rtl="0">
              <a:lnSpc>
                <a:spcPct val="110000"/>
              </a:lnSpc>
              <a:spcBef>
                <a:spcPts val="320"/>
              </a:spcBef>
              <a:spcAft>
                <a:spcPts val="0"/>
              </a:spcAft>
              <a:buClr>
                <a:srgbClr val="000000"/>
              </a:buClr>
              <a:buSzPts val="1600"/>
              <a:buFont typeface="Times New Roman"/>
              <a:buNone/>
              <a:defRPr sz="1600" b="1" i="0" u="none" strike="noStrike" cap="none">
                <a:solidFill>
                  <a:srgbClr val="000000"/>
                </a:solidFill>
                <a:latin typeface="Arial"/>
                <a:ea typeface="Arial"/>
                <a:cs typeface="Arial"/>
                <a:sym typeface="Arial"/>
              </a:defRPr>
            </a:lvl4pPr>
            <a:lvl5pPr marL="2286000" marR="0" lvl="4"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5pPr>
            <a:lvl6pPr marL="2743200" marR="0" lvl="5"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6pPr>
            <a:lvl7pPr marL="3200400" marR="0" lvl="6"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7pPr>
            <a:lvl8pPr marL="3657600" marR="0" lvl="7"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8pPr>
            <a:lvl9pPr marL="4114800" marR="0" lvl="8" indent="-228600" algn="l" rtl="0">
              <a:lnSpc>
                <a:spcPct val="110000"/>
              </a:lnSpc>
              <a:spcBef>
                <a:spcPts val="320"/>
              </a:spcBef>
              <a:spcAft>
                <a:spcPts val="0"/>
              </a:spcAft>
              <a:buClr>
                <a:srgbClr val="000000"/>
              </a:buClr>
              <a:buSzPts val="2400"/>
              <a:buFont typeface="Times New Roman"/>
              <a:buNone/>
              <a:defRPr sz="1600" b="1"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4"/>
          </p:nvPr>
        </p:nvSpPr>
        <p:spPr>
          <a:xfrm>
            <a:off x="5110163" y="2465388"/>
            <a:ext cx="4445000" cy="4478337"/>
          </a:xfrm>
          <a:prstGeom prst="rect">
            <a:avLst/>
          </a:prstGeom>
          <a:noFill/>
          <a:ln>
            <a:noFill/>
          </a:ln>
        </p:spPr>
        <p:txBody>
          <a:bodyPr spcFirstLastPara="1" wrap="square" lIns="0" tIns="0" rIns="18275" bIns="18275" anchor="t" anchorCtr="0"/>
          <a:lstStyle>
            <a:lvl1pPr marL="457200" marR="0" lvl="0" indent="-381000" algn="l" rtl="0">
              <a:lnSpc>
                <a:spcPct val="110000"/>
              </a:lnSpc>
              <a:spcBef>
                <a:spcPts val="480"/>
              </a:spcBef>
              <a:spcAft>
                <a:spcPts val="0"/>
              </a:spcAft>
              <a:buClr>
                <a:schemeClr val="dk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10000"/>
              </a:lnSpc>
              <a:spcBef>
                <a:spcPts val="400"/>
              </a:spcBef>
              <a:spcAft>
                <a:spcPts val="0"/>
              </a:spcAft>
              <a:buClr>
                <a:schemeClr val="dk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lnSpc>
                <a:spcPct val="110000"/>
              </a:lnSpc>
              <a:spcBef>
                <a:spcPts val="360"/>
              </a:spcBef>
              <a:spcAft>
                <a:spcPts val="0"/>
              </a:spcAft>
              <a:buClr>
                <a:schemeClr val="dk2"/>
              </a:buClr>
              <a:buSzPts val="1800"/>
              <a:buFont typeface="Times New Roman"/>
              <a:buChar char="◦"/>
              <a:defRPr sz="1800" b="0" i="0" u="none" strike="noStrike" cap="none">
                <a:solidFill>
                  <a:srgbClr val="000000"/>
                </a:solidFill>
                <a:latin typeface="Arial"/>
                <a:ea typeface="Arial"/>
                <a:cs typeface="Arial"/>
                <a:sym typeface="Arial"/>
              </a:defRPr>
            </a:lvl3pPr>
            <a:lvl4pPr marL="1828800" marR="0" lvl="3" indent="-330200" algn="l" rtl="0">
              <a:lnSpc>
                <a:spcPct val="110000"/>
              </a:lnSpc>
              <a:spcBef>
                <a:spcPts val="320"/>
              </a:spcBef>
              <a:spcAft>
                <a:spcPts val="0"/>
              </a:spcAft>
              <a:buClr>
                <a:srgbClr val="000000"/>
              </a:buClr>
              <a:buSzPts val="1600"/>
              <a:buFont typeface="Times New Roman"/>
              <a:buChar char="-"/>
              <a:defRPr sz="1600" b="0" i="0" u="none" strike="noStrike" cap="none">
                <a:solidFill>
                  <a:srgbClr val="000000"/>
                </a:solidFill>
                <a:latin typeface="Arial"/>
                <a:ea typeface="Arial"/>
                <a:cs typeface="Arial"/>
                <a:sym typeface="Arial"/>
              </a:defRPr>
            </a:lvl4pPr>
            <a:lvl5pPr marL="2286000" marR="0" lvl="4"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5pPr>
            <a:lvl6pPr marL="2743200" marR="0" lvl="5"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6pPr>
            <a:lvl7pPr marL="3200400" marR="0" lvl="6"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7pPr>
            <a:lvl8pPr marL="3657600" marR="0" lvl="7"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8pPr>
            <a:lvl9pPr marL="4114800" marR="0" lvl="8" indent="-381000" algn="l" rtl="0">
              <a:lnSpc>
                <a:spcPct val="110000"/>
              </a:lnSpc>
              <a:spcBef>
                <a:spcPts val="320"/>
              </a:spcBef>
              <a:spcAft>
                <a:spcPts val="0"/>
              </a:spcAft>
              <a:buClr>
                <a:srgbClr val="000000"/>
              </a:buClr>
              <a:buSzPts val="2400"/>
              <a:buFont typeface="Times New Roman"/>
              <a:buChar char="·"/>
              <a:defRPr sz="16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68350" y="1066800"/>
            <a:ext cx="8574088" cy="533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503238" y="309563"/>
            <a:ext cx="3308350" cy="1317625"/>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20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49" name="Shape 49"/>
          <p:cNvSpPr txBox="1">
            <a:spLocks noGrp="1"/>
          </p:cNvSpPr>
          <p:nvPr>
            <p:ph type="body" idx="1"/>
          </p:nvPr>
        </p:nvSpPr>
        <p:spPr>
          <a:xfrm>
            <a:off x="3932238" y="309563"/>
            <a:ext cx="5622925" cy="6634162"/>
          </a:xfrm>
          <a:prstGeom prst="rect">
            <a:avLst/>
          </a:prstGeom>
          <a:noFill/>
          <a:ln>
            <a:noFill/>
          </a:ln>
        </p:spPr>
        <p:txBody>
          <a:bodyPr spcFirstLastPara="1" wrap="square" lIns="0" tIns="0" rIns="18275" bIns="18275" anchor="t" anchorCtr="0"/>
          <a:lstStyle>
            <a:lvl1pPr marL="457200" marR="0" lvl="0" indent="-431800" algn="l" rtl="0">
              <a:lnSpc>
                <a:spcPct val="110000"/>
              </a:lnSpc>
              <a:spcBef>
                <a:spcPts val="640"/>
              </a:spcBef>
              <a:spcAft>
                <a:spcPts val="0"/>
              </a:spcAft>
              <a:buClr>
                <a:schemeClr val="dk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lnSpc>
                <a:spcPct val="110000"/>
              </a:lnSpc>
              <a:spcBef>
                <a:spcPts val="560"/>
              </a:spcBef>
              <a:spcAft>
                <a:spcPts val="0"/>
              </a:spcAft>
              <a:buClr>
                <a:schemeClr val="dk2"/>
              </a:buClr>
              <a:buSzPts val="2800"/>
              <a:buFont typeface="Noto Sans Symbols"/>
              <a:buChar char="−"/>
              <a:defRPr sz="2800" b="0" i="0" u="none" strike="noStrike" cap="none">
                <a:solidFill>
                  <a:srgbClr val="000000"/>
                </a:solidFill>
                <a:latin typeface="Arial"/>
                <a:ea typeface="Arial"/>
                <a:cs typeface="Arial"/>
                <a:sym typeface="Arial"/>
              </a:defRPr>
            </a:lvl2pPr>
            <a:lvl3pPr marL="1371600" marR="0" lvl="2" indent="-381000" algn="l" rtl="0">
              <a:lnSpc>
                <a:spcPct val="110000"/>
              </a:lnSpc>
              <a:spcBef>
                <a:spcPts val="480"/>
              </a:spcBef>
              <a:spcAft>
                <a:spcPts val="0"/>
              </a:spcAft>
              <a:buClr>
                <a:schemeClr val="dk2"/>
              </a:buClr>
              <a:buSzPts val="2400"/>
              <a:buFont typeface="Times New Roman"/>
              <a:buChar char="◦"/>
              <a:defRPr sz="2400" b="0" i="0" u="none" strike="noStrike" cap="none">
                <a:solidFill>
                  <a:srgbClr val="000000"/>
                </a:solidFill>
                <a:latin typeface="Arial"/>
                <a:ea typeface="Arial"/>
                <a:cs typeface="Arial"/>
                <a:sym typeface="Arial"/>
              </a:defRPr>
            </a:lvl3pPr>
            <a:lvl4pPr marL="1828800" marR="0" lvl="3" indent="-355600" algn="l" rtl="0">
              <a:lnSpc>
                <a:spcPct val="110000"/>
              </a:lnSpc>
              <a:spcBef>
                <a:spcPts val="400"/>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4pPr>
            <a:lvl5pPr marL="2286000" marR="0" lvl="4" indent="-419100" algn="l" rtl="0">
              <a:lnSpc>
                <a:spcPct val="110000"/>
              </a:lnSpc>
              <a:spcBef>
                <a:spcPts val="400"/>
              </a:spcBef>
              <a:spcAft>
                <a:spcPts val="0"/>
              </a:spcAft>
              <a:buClr>
                <a:srgbClr val="000000"/>
              </a:buClr>
              <a:buSzPts val="3000"/>
              <a:buFont typeface="Times New Roman"/>
              <a:buChar char="·"/>
              <a:defRPr sz="2000" b="0" i="0" u="none" strike="noStrike" cap="none">
                <a:solidFill>
                  <a:srgbClr val="000000"/>
                </a:solidFill>
                <a:latin typeface="Arial"/>
                <a:ea typeface="Arial"/>
                <a:cs typeface="Arial"/>
                <a:sym typeface="Arial"/>
              </a:defRPr>
            </a:lvl5pPr>
            <a:lvl6pPr marL="2743200" marR="0" lvl="5" indent="-419100" algn="l" rtl="0">
              <a:lnSpc>
                <a:spcPct val="110000"/>
              </a:lnSpc>
              <a:spcBef>
                <a:spcPts val="400"/>
              </a:spcBef>
              <a:spcAft>
                <a:spcPts val="0"/>
              </a:spcAft>
              <a:buClr>
                <a:srgbClr val="000000"/>
              </a:buClr>
              <a:buSzPts val="3000"/>
              <a:buFont typeface="Times New Roman"/>
              <a:buChar char="·"/>
              <a:defRPr sz="2000" b="0" i="0" u="none" strike="noStrike" cap="none">
                <a:solidFill>
                  <a:srgbClr val="000000"/>
                </a:solidFill>
                <a:latin typeface="Arial"/>
                <a:ea typeface="Arial"/>
                <a:cs typeface="Arial"/>
                <a:sym typeface="Arial"/>
              </a:defRPr>
            </a:lvl6pPr>
            <a:lvl7pPr marL="3200400" marR="0" lvl="6" indent="-419100" algn="l" rtl="0">
              <a:lnSpc>
                <a:spcPct val="110000"/>
              </a:lnSpc>
              <a:spcBef>
                <a:spcPts val="400"/>
              </a:spcBef>
              <a:spcAft>
                <a:spcPts val="0"/>
              </a:spcAft>
              <a:buClr>
                <a:srgbClr val="000000"/>
              </a:buClr>
              <a:buSzPts val="3000"/>
              <a:buFont typeface="Times New Roman"/>
              <a:buChar char="·"/>
              <a:defRPr sz="2000" b="0" i="0" u="none" strike="noStrike" cap="none">
                <a:solidFill>
                  <a:srgbClr val="000000"/>
                </a:solidFill>
                <a:latin typeface="Arial"/>
                <a:ea typeface="Arial"/>
                <a:cs typeface="Arial"/>
                <a:sym typeface="Arial"/>
              </a:defRPr>
            </a:lvl7pPr>
            <a:lvl8pPr marL="3657600" marR="0" lvl="7" indent="-419100" algn="l" rtl="0">
              <a:lnSpc>
                <a:spcPct val="110000"/>
              </a:lnSpc>
              <a:spcBef>
                <a:spcPts val="400"/>
              </a:spcBef>
              <a:spcAft>
                <a:spcPts val="0"/>
              </a:spcAft>
              <a:buClr>
                <a:srgbClr val="000000"/>
              </a:buClr>
              <a:buSzPts val="3000"/>
              <a:buFont typeface="Times New Roman"/>
              <a:buChar char="·"/>
              <a:defRPr sz="2000" b="0" i="0" u="none" strike="noStrike" cap="none">
                <a:solidFill>
                  <a:srgbClr val="000000"/>
                </a:solidFill>
                <a:latin typeface="Arial"/>
                <a:ea typeface="Arial"/>
                <a:cs typeface="Arial"/>
                <a:sym typeface="Arial"/>
              </a:defRPr>
            </a:lvl8pPr>
            <a:lvl9pPr marL="4114800" marR="0" lvl="8" indent="-419100" algn="l" rtl="0">
              <a:lnSpc>
                <a:spcPct val="110000"/>
              </a:lnSpc>
              <a:spcBef>
                <a:spcPts val="400"/>
              </a:spcBef>
              <a:spcAft>
                <a:spcPts val="0"/>
              </a:spcAft>
              <a:buClr>
                <a:srgbClr val="000000"/>
              </a:buClr>
              <a:buSzPts val="3000"/>
              <a:buFont typeface="Times New Roman"/>
              <a:buChar char="·"/>
              <a:defRPr sz="20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2"/>
          </p:nvPr>
        </p:nvSpPr>
        <p:spPr>
          <a:xfrm>
            <a:off x="503238" y="1627188"/>
            <a:ext cx="3308350" cy="5316537"/>
          </a:xfrm>
          <a:prstGeom prst="rect">
            <a:avLst/>
          </a:prstGeom>
          <a:noFill/>
          <a:ln>
            <a:noFill/>
          </a:ln>
        </p:spPr>
        <p:txBody>
          <a:bodyPr spcFirstLastPara="1" wrap="square" lIns="0" tIns="0" rIns="18275" bIns="18275" anchor="t" anchorCtr="0"/>
          <a:lstStyle>
            <a:lvl1pPr marL="457200" marR="0" lvl="0" indent="-228600" algn="l" rtl="0">
              <a:lnSpc>
                <a:spcPct val="110000"/>
              </a:lnSpc>
              <a:spcBef>
                <a:spcPts val="280"/>
              </a:spcBef>
              <a:spcAft>
                <a:spcPts val="0"/>
              </a:spcAft>
              <a:buClr>
                <a:schemeClr val="dk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10000"/>
              </a:lnSpc>
              <a:spcBef>
                <a:spcPts val="240"/>
              </a:spcBef>
              <a:spcAft>
                <a:spcPts val="0"/>
              </a:spcAft>
              <a:buClr>
                <a:schemeClr val="dk2"/>
              </a:buClr>
              <a:buSzPts val="1200"/>
              <a:buFont typeface="Noto Sans Symbols"/>
              <a:buNone/>
              <a:defRPr sz="1200" b="0" i="0" u="none" strike="noStrike" cap="none">
                <a:solidFill>
                  <a:srgbClr val="000000"/>
                </a:solidFill>
                <a:latin typeface="Arial"/>
                <a:ea typeface="Arial"/>
                <a:cs typeface="Arial"/>
                <a:sym typeface="Arial"/>
              </a:defRPr>
            </a:lvl2pPr>
            <a:lvl3pPr marL="1371600" marR="0" lvl="2" indent="-228600" algn="l" rtl="0">
              <a:lnSpc>
                <a:spcPct val="110000"/>
              </a:lnSpc>
              <a:spcBef>
                <a:spcPts val="200"/>
              </a:spcBef>
              <a:spcAft>
                <a:spcPts val="0"/>
              </a:spcAft>
              <a:buClr>
                <a:schemeClr val="dk2"/>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110000"/>
              </a:lnSpc>
              <a:spcBef>
                <a:spcPts val="18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71675" y="5440363"/>
            <a:ext cx="6035675" cy="642937"/>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20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54" name="Shape 54"/>
          <p:cNvSpPr>
            <a:spLocks noGrp="1"/>
          </p:cNvSpPr>
          <p:nvPr>
            <p:ph type="pic" idx="2"/>
          </p:nvPr>
        </p:nvSpPr>
        <p:spPr>
          <a:xfrm>
            <a:off x="1971675" y="693738"/>
            <a:ext cx="6035675" cy="4664075"/>
          </a:xfrm>
          <a:prstGeom prst="rect">
            <a:avLst/>
          </a:prstGeom>
          <a:noFill/>
          <a:ln>
            <a:noFill/>
          </a:ln>
        </p:spPr>
        <p:txBody>
          <a:bodyPr spcFirstLastPara="1" wrap="square" lIns="0" tIns="0" rIns="18275" bIns="18275" anchor="t" anchorCtr="0"/>
          <a:lstStyle>
            <a:lvl1pPr marR="0" lvl="0" algn="l" rtl="0">
              <a:lnSpc>
                <a:spcPct val="110000"/>
              </a:lnSpc>
              <a:spcBef>
                <a:spcPts val="640"/>
              </a:spcBef>
              <a:spcAft>
                <a:spcPts val="0"/>
              </a:spcAft>
              <a:buClr>
                <a:schemeClr val="dk2"/>
              </a:buClr>
              <a:buSzPts val="3200"/>
              <a:buFont typeface="Arial"/>
              <a:buNone/>
              <a:defRPr sz="3200" b="0" i="0" u="none" strike="noStrike" cap="none">
                <a:solidFill>
                  <a:srgbClr val="000000"/>
                </a:solidFill>
                <a:latin typeface="Arial"/>
                <a:ea typeface="Arial"/>
                <a:cs typeface="Arial"/>
                <a:sym typeface="Arial"/>
              </a:defRPr>
            </a:lvl1pPr>
            <a:lvl2pPr marR="0" lvl="1" algn="l" rtl="0">
              <a:lnSpc>
                <a:spcPct val="110000"/>
              </a:lnSpc>
              <a:spcBef>
                <a:spcPts val="560"/>
              </a:spcBef>
              <a:spcAft>
                <a:spcPts val="0"/>
              </a:spcAft>
              <a:buClr>
                <a:schemeClr val="dk2"/>
              </a:buClr>
              <a:buSzPts val="2800"/>
              <a:buFont typeface="Noto Sans Symbols"/>
              <a:buNone/>
              <a:defRPr sz="2800" b="0" i="0" u="none" strike="noStrike" cap="none">
                <a:solidFill>
                  <a:srgbClr val="000000"/>
                </a:solidFill>
                <a:latin typeface="Arial"/>
                <a:ea typeface="Arial"/>
                <a:cs typeface="Arial"/>
                <a:sym typeface="Arial"/>
              </a:defRPr>
            </a:lvl2pPr>
            <a:lvl3pPr marR="0" lvl="2" algn="l" rtl="0">
              <a:lnSpc>
                <a:spcPct val="110000"/>
              </a:lnSpc>
              <a:spcBef>
                <a:spcPts val="480"/>
              </a:spcBef>
              <a:spcAft>
                <a:spcPts val="0"/>
              </a:spcAft>
              <a:buClr>
                <a:schemeClr val="dk2"/>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110000"/>
              </a:lnSpc>
              <a:spcBef>
                <a:spcPts val="4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110000"/>
              </a:lnSpc>
              <a:spcBef>
                <a:spcPts val="400"/>
              </a:spcBef>
              <a:spcAft>
                <a:spcPts val="0"/>
              </a:spcAft>
              <a:buClr>
                <a:srgbClr val="000000"/>
              </a:buClr>
              <a:buSzPts val="3000"/>
              <a:buFont typeface="Times New Roman"/>
              <a:buNone/>
              <a:defRPr sz="2000" b="0" i="0" u="none" strike="noStrike" cap="none">
                <a:solidFill>
                  <a:srgbClr val="000000"/>
                </a:solidFill>
                <a:latin typeface="Arial"/>
                <a:ea typeface="Arial"/>
                <a:cs typeface="Arial"/>
                <a:sym typeface="Arial"/>
              </a:defRPr>
            </a:lvl5pPr>
            <a:lvl6pPr marR="0" lvl="5" algn="l" rtl="0">
              <a:lnSpc>
                <a:spcPct val="110000"/>
              </a:lnSpc>
              <a:spcBef>
                <a:spcPts val="400"/>
              </a:spcBef>
              <a:spcAft>
                <a:spcPts val="0"/>
              </a:spcAft>
              <a:buClr>
                <a:srgbClr val="000000"/>
              </a:buClr>
              <a:buSzPts val="3000"/>
              <a:buFont typeface="Times New Roman"/>
              <a:buNone/>
              <a:defRPr sz="2000" b="0" i="0" u="none" strike="noStrike" cap="none">
                <a:solidFill>
                  <a:srgbClr val="000000"/>
                </a:solidFill>
                <a:latin typeface="Arial"/>
                <a:ea typeface="Arial"/>
                <a:cs typeface="Arial"/>
                <a:sym typeface="Arial"/>
              </a:defRPr>
            </a:lvl6pPr>
            <a:lvl7pPr marR="0" lvl="6" algn="l" rtl="0">
              <a:lnSpc>
                <a:spcPct val="110000"/>
              </a:lnSpc>
              <a:spcBef>
                <a:spcPts val="400"/>
              </a:spcBef>
              <a:spcAft>
                <a:spcPts val="0"/>
              </a:spcAft>
              <a:buClr>
                <a:srgbClr val="000000"/>
              </a:buClr>
              <a:buSzPts val="3000"/>
              <a:buFont typeface="Times New Roman"/>
              <a:buNone/>
              <a:defRPr sz="2000" b="0" i="0" u="none" strike="noStrike" cap="none">
                <a:solidFill>
                  <a:srgbClr val="000000"/>
                </a:solidFill>
                <a:latin typeface="Arial"/>
                <a:ea typeface="Arial"/>
                <a:cs typeface="Arial"/>
                <a:sym typeface="Arial"/>
              </a:defRPr>
            </a:lvl7pPr>
            <a:lvl8pPr marR="0" lvl="7" algn="l" rtl="0">
              <a:lnSpc>
                <a:spcPct val="110000"/>
              </a:lnSpc>
              <a:spcBef>
                <a:spcPts val="400"/>
              </a:spcBef>
              <a:spcAft>
                <a:spcPts val="0"/>
              </a:spcAft>
              <a:buClr>
                <a:srgbClr val="000000"/>
              </a:buClr>
              <a:buSzPts val="3000"/>
              <a:buFont typeface="Times New Roman"/>
              <a:buNone/>
              <a:defRPr sz="2000" b="0" i="0" u="none" strike="noStrike" cap="none">
                <a:solidFill>
                  <a:srgbClr val="000000"/>
                </a:solidFill>
                <a:latin typeface="Arial"/>
                <a:ea typeface="Arial"/>
                <a:cs typeface="Arial"/>
                <a:sym typeface="Arial"/>
              </a:defRPr>
            </a:lvl8pPr>
            <a:lvl9pPr marR="0" lvl="8" algn="l" rtl="0">
              <a:lnSpc>
                <a:spcPct val="110000"/>
              </a:lnSpc>
              <a:spcBef>
                <a:spcPts val="400"/>
              </a:spcBef>
              <a:spcAft>
                <a:spcPts val="0"/>
              </a:spcAft>
              <a:buClr>
                <a:srgbClr val="000000"/>
              </a:buClr>
              <a:buSzPts val="3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971675" y="6083300"/>
            <a:ext cx="6035675" cy="911225"/>
          </a:xfrm>
          <a:prstGeom prst="rect">
            <a:avLst/>
          </a:prstGeom>
          <a:noFill/>
          <a:ln>
            <a:noFill/>
          </a:ln>
        </p:spPr>
        <p:txBody>
          <a:bodyPr spcFirstLastPara="1" wrap="square" lIns="0" tIns="0" rIns="18275" bIns="18275" anchor="t" anchorCtr="0"/>
          <a:lstStyle>
            <a:lvl1pPr marL="457200" marR="0" lvl="0" indent="-228600" algn="l" rtl="0">
              <a:lnSpc>
                <a:spcPct val="110000"/>
              </a:lnSpc>
              <a:spcBef>
                <a:spcPts val="280"/>
              </a:spcBef>
              <a:spcAft>
                <a:spcPts val="0"/>
              </a:spcAft>
              <a:buClr>
                <a:schemeClr val="dk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10000"/>
              </a:lnSpc>
              <a:spcBef>
                <a:spcPts val="240"/>
              </a:spcBef>
              <a:spcAft>
                <a:spcPts val="0"/>
              </a:spcAft>
              <a:buClr>
                <a:schemeClr val="dk2"/>
              </a:buClr>
              <a:buSzPts val="1200"/>
              <a:buFont typeface="Noto Sans Symbols"/>
              <a:buNone/>
              <a:defRPr sz="1200" b="0" i="0" u="none" strike="noStrike" cap="none">
                <a:solidFill>
                  <a:srgbClr val="000000"/>
                </a:solidFill>
                <a:latin typeface="Arial"/>
                <a:ea typeface="Arial"/>
                <a:cs typeface="Arial"/>
                <a:sym typeface="Arial"/>
              </a:defRPr>
            </a:lvl2pPr>
            <a:lvl3pPr marL="1371600" marR="0" lvl="2" indent="-228600" algn="l" rtl="0">
              <a:lnSpc>
                <a:spcPct val="110000"/>
              </a:lnSpc>
              <a:spcBef>
                <a:spcPts val="200"/>
              </a:spcBef>
              <a:spcAft>
                <a:spcPts val="0"/>
              </a:spcAft>
              <a:buClr>
                <a:schemeClr val="dk2"/>
              </a:buClr>
              <a:buSzPts val="1000"/>
              <a:buFont typeface="Times New Roman"/>
              <a:buNone/>
              <a:defRPr sz="1000" b="0" i="0" u="none" strike="noStrike" cap="none">
                <a:solidFill>
                  <a:srgbClr val="000000"/>
                </a:solidFill>
                <a:latin typeface="Arial"/>
                <a:ea typeface="Arial"/>
                <a:cs typeface="Arial"/>
                <a:sym typeface="Arial"/>
              </a:defRPr>
            </a:lvl3pPr>
            <a:lvl4pPr marL="1828800" marR="0" lvl="3" indent="-228600" algn="l" rtl="0">
              <a:lnSpc>
                <a:spcPct val="110000"/>
              </a:lnSpc>
              <a:spcBef>
                <a:spcPts val="180"/>
              </a:spcBef>
              <a:spcAft>
                <a:spcPts val="0"/>
              </a:spcAft>
              <a:buClr>
                <a:srgbClr val="000000"/>
              </a:buClr>
              <a:buSzPts val="900"/>
              <a:buFont typeface="Times New Roman"/>
              <a:buNone/>
              <a:defRPr sz="900" b="0" i="0" u="none" strike="noStrike" cap="none">
                <a:solidFill>
                  <a:srgbClr val="000000"/>
                </a:solidFill>
                <a:latin typeface="Arial"/>
                <a:ea typeface="Arial"/>
                <a:cs typeface="Arial"/>
                <a:sym typeface="Arial"/>
              </a:defRPr>
            </a:lvl4pPr>
            <a:lvl5pPr marL="2286000" marR="0" lvl="4"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5pPr>
            <a:lvl6pPr marL="2743200" marR="0" lvl="5"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6pPr>
            <a:lvl7pPr marL="3200400" marR="0" lvl="6"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7pPr>
            <a:lvl8pPr marL="3657600" marR="0" lvl="7"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8pPr>
            <a:lvl9pPr marL="4114800" marR="0" lvl="8" indent="-228600" algn="l" rtl="0">
              <a:lnSpc>
                <a:spcPct val="110000"/>
              </a:lnSpc>
              <a:spcBef>
                <a:spcPts val="180"/>
              </a:spcBef>
              <a:spcAft>
                <a:spcPts val="0"/>
              </a:spcAft>
              <a:buClr>
                <a:srgbClr val="000000"/>
              </a:buClr>
              <a:buSzPts val="1350"/>
              <a:buFont typeface="Times New Roman"/>
              <a:buNone/>
              <a:defRPr sz="9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7272339" y="7294564"/>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a:solidFill>
                  <a:srgbClr val="000000"/>
                </a:solidFill>
                <a:latin typeface="Arial"/>
                <a:ea typeface="Arial"/>
                <a:cs typeface="Arial"/>
                <a:sym typeface="Arial"/>
              </a:defRPr>
            </a:lvl1pPr>
            <a:lvl2pPr marL="0" marR="0" lvl="1" indent="0" algn="r" rtl="0">
              <a:spcBef>
                <a:spcPts val="0"/>
              </a:spcBef>
              <a:spcAft>
                <a:spcPts val="0"/>
              </a:spcAft>
              <a:buNone/>
              <a:defRPr sz="800">
                <a:solidFill>
                  <a:srgbClr val="000000"/>
                </a:solidFill>
                <a:latin typeface="Arial"/>
                <a:ea typeface="Arial"/>
                <a:cs typeface="Arial"/>
                <a:sym typeface="Arial"/>
              </a:defRPr>
            </a:lvl2pPr>
            <a:lvl3pPr marL="0" marR="0" lvl="2" indent="0" algn="r" rtl="0">
              <a:spcBef>
                <a:spcPts val="0"/>
              </a:spcBef>
              <a:spcAft>
                <a:spcPts val="0"/>
              </a:spcAft>
              <a:buNone/>
              <a:defRPr sz="800">
                <a:solidFill>
                  <a:srgbClr val="000000"/>
                </a:solidFill>
                <a:latin typeface="Arial"/>
                <a:ea typeface="Arial"/>
                <a:cs typeface="Arial"/>
                <a:sym typeface="Arial"/>
              </a:defRPr>
            </a:lvl3pPr>
            <a:lvl4pPr marL="0" marR="0" lvl="3" indent="0" algn="r" rtl="0">
              <a:spcBef>
                <a:spcPts val="0"/>
              </a:spcBef>
              <a:spcAft>
                <a:spcPts val="0"/>
              </a:spcAft>
              <a:buNone/>
              <a:defRPr sz="800">
                <a:solidFill>
                  <a:srgbClr val="000000"/>
                </a:solidFill>
                <a:latin typeface="Arial"/>
                <a:ea typeface="Arial"/>
                <a:cs typeface="Arial"/>
                <a:sym typeface="Arial"/>
              </a:defRPr>
            </a:lvl4pPr>
            <a:lvl5pPr marL="0" marR="0" lvl="4" indent="0" algn="r" rtl="0">
              <a:spcBef>
                <a:spcPts val="0"/>
              </a:spcBef>
              <a:spcAft>
                <a:spcPts val="0"/>
              </a:spcAft>
              <a:buNone/>
              <a:defRPr sz="800">
                <a:solidFill>
                  <a:srgbClr val="000000"/>
                </a:solidFill>
                <a:latin typeface="Arial"/>
                <a:ea typeface="Arial"/>
                <a:cs typeface="Arial"/>
                <a:sym typeface="Arial"/>
              </a:defRPr>
            </a:lvl5pPr>
            <a:lvl6pPr marL="0" marR="0" lvl="5" indent="0" algn="r" rtl="0">
              <a:spcBef>
                <a:spcPts val="0"/>
              </a:spcBef>
              <a:spcAft>
                <a:spcPts val="0"/>
              </a:spcAft>
              <a:buNone/>
              <a:defRPr sz="800">
                <a:solidFill>
                  <a:srgbClr val="000000"/>
                </a:solidFill>
                <a:latin typeface="Arial"/>
                <a:ea typeface="Arial"/>
                <a:cs typeface="Arial"/>
                <a:sym typeface="Arial"/>
              </a:defRPr>
            </a:lvl6pPr>
            <a:lvl7pPr marL="0" marR="0" lvl="6" indent="0" algn="r" rtl="0">
              <a:spcBef>
                <a:spcPts val="0"/>
              </a:spcBef>
              <a:spcAft>
                <a:spcPts val="0"/>
              </a:spcAft>
              <a:buNone/>
              <a:defRPr sz="800">
                <a:solidFill>
                  <a:srgbClr val="000000"/>
                </a:solidFill>
                <a:latin typeface="Arial"/>
                <a:ea typeface="Arial"/>
                <a:cs typeface="Arial"/>
                <a:sym typeface="Arial"/>
              </a:defRPr>
            </a:lvl7pPr>
            <a:lvl8pPr marL="0" marR="0" lvl="7" indent="0" algn="r" rtl="0">
              <a:spcBef>
                <a:spcPts val="0"/>
              </a:spcBef>
              <a:spcAft>
                <a:spcPts val="0"/>
              </a:spcAft>
              <a:buNone/>
              <a:defRPr sz="800">
                <a:solidFill>
                  <a:srgbClr val="000000"/>
                </a:solidFill>
                <a:latin typeface="Arial"/>
                <a:ea typeface="Arial"/>
                <a:cs typeface="Arial"/>
                <a:sym typeface="Arial"/>
              </a:defRPr>
            </a:lvl8pPr>
            <a:lvl9pPr marL="0" marR="0" lvl="8" indent="0" algn="r" rtl="0">
              <a:spcBef>
                <a:spcPts val="0"/>
              </a:spcBef>
              <a:spcAft>
                <a:spcPts val="0"/>
              </a:spcAft>
              <a:buNone/>
              <a:defRPr sz="800">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768350" y="1066800"/>
            <a:ext cx="8574088" cy="533400"/>
          </a:xfrm>
          <a:prstGeom prst="rect">
            <a:avLst/>
          </a:prstGeom>
          <a:noFill/>
          <a:ln>
            <a:noFill/>
          </a:ln>
        </p:spPr>
        <p:txBody>
          <a:bodyPr spcFirstLastPara="1" wrap="square" lIns="0" tIns="50925" rIns="0" bIns="50925" anchor="b" anchorCtr="0"/>
          <a:lstStyle>
            <a:lvl1pPr marR="0" lvl="0"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1pPr>
            <a:lvl2pPr marR="0" lvl="1"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2pPr>
            <a:lvl3pPr marR="0" lvl="2"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3pPr>
            <a:lvl4pPr marR="0" lvl="3"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4pPr>
            <a:lvl5pPr marR="0" lvl="4"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5pPr>
            <a:lvl6pPr marR="0" lvl="5"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6pPr>
            <a:lvl7pPr marR="0" lvl="6"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7pPr>
            <a:lvl8pPr marR="0" lvl="7"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8pPr>
            <a:lvl9pPr marR="0" lvl="8" algn="l" rtl="0">
              <a:lnSpc>
                <a:spcPct val="85000"/>
              </a:lnSpc>
              <a:spcBef>
                <a:spcPts val="0"/>
              </a:spcBef>
              <a:spcAft>
                <a:spcPts val="0"/>
              </a:spcAft>
              <a:buSzPts val="1400"/>
              <a:buNone/>
              <a:defRPr sz="1700" b="1" i="0" u="none" strike="noStrike" cap="none">
                <a:solidFill>
                  <a:schemeClr val="hlink"/>
                </a:solidFill>
                <a:latin typeface="Arial"/>
                <a:ea typeface="Arial"/>
                <a:cs typeface="Arial"/>
                <a:sym typeface="Arial"/>
              </a:defRPr>
            </a:lvl9pPr>
          </a:lstStyle>
          <a:p>
            <a:endParaRPr/>
          </a:p>
        </p:txBody>
      </p:sp>
      <p:sp>
        <p:nvSpPr>
          <p:cNvPr id="8" name="Shape 8"/>
          <p:cNvSpPr txBox="1">
            <a:spLocks noGrp="1"/>
          </p:cNvSpPr>
          <p:nvPr>
            <p:ph type="body" idx="1"/>
          </p:nvPr>
        </p:nvSpPr>
        <p:spPr>
          <a:xfrm>
            <a:off x="762000" y="2540000"/>
            <a:ext cx="8686800" cy="3606800"/>
          </a:xfrm>
          <a:prstGeom prst="rect">
            <a:avLst/>
          </a:prstGeom>
          <a:noFill/>
          <a:ln>
            <a:noFill/>
          </a:ln>
        </p:spPr>
        <p:txBody>
          <a:bodyPr spcFirstLastPara="1" wrap="square" lIns="0" tIns="0" rIns="18275" bIns="18275" anchor="t" anchorCtr="0"/>
          <a:lstStyle>
            <a:lvl1pPr marL="457200" marR="0" lvl="0" indent="-298450" algn="l" rtl="0">
              <a:lnSpc>
                <a:spcPct val="110000"/>
              </a:lnSpc>
              <a:spcBef>
                <a:spcPts val="220"/>
              </a:spcBef>
              <a:spcAft>
                <a:spcPts val="0"/>
              </a:spcAft>
              <a:buClr>
                <a:schemeClr val="dk2"/>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10000"/>
              </a:lnSpc>
              <a:spcBef>
                <a:spcPts val="220"/>
              </a:spcBef>
              <a:spcAft>
                <a:spcPts val="0"/>
              </a:spcAft>
              <a:buClr>
                <a:schemeClr val="dk2"/>
              </a:buClr>
              <a:buSzPts val="1100"/>
              <a:buFont typeface="Noto Sans Symbols"/>
              <a:buChar char="−"/>
              <a:defRPr sz="1100" b="0" i="0" u="none" strike="noStrike" cap="none">
                <a:solidFill>
                  <a:srgbClr val="000000"/>
                </a:solidFill>
                <a:latin typeface="Arial"/>
                <a:ea typeface="Arial"/>
                <a:cs typeface="Arial"/>
                <a:sym typeface="Arial"/>
              </a:defRPr>
            </a:lvl2pPr>
            <a:lvl3pPr marL="1371600" marR="0" lvl="2" indent="-298450" algn="l" rtl="0">
              <a:lnSpc>
                <a:spcPct val="110000"/>
              </a:lnSpc>
              <a:spcBef>
                <a:spcPts val="220"/>
              </a:spcBef>
              <a:spcAft>
                <a:spcPts val="0"/>
              </a:spcAft>
              <a:buClr>
                <a:schemeClr val="dk2"/>
              </a:buClr>
              <a:buSzPts val="1100"/>
              <a:buFont typeface="Times New Roman"/>
              <a:buChar char="◦"/>
              <a:defRPr sz="1100" b="0" i="0" u="none" strike="noStrike" cap="none">
                <a:solidFill>
                  <a:srgbClr val="000000"/>
                </a:solidFill>
                <a:latin typeface="Arial"/>
                <a:ea typeface="Arial"/>
                <a:cs typeface="Arial"/>
                <a:sym typeface="Arial"/>
              </a:defRPr>
            </a:lvl3pPr>
            <a:lvl4pPr marL="1828800" marR="0" lvl="3" indent="-298450" algn="l" rtl="0">
              <a:lnSpc>
                <a:spcPct val="110000"/>
              </a:lnSpc>
              <a:spcBef>
                <a:spcPts val="220"/>
              </a:spcBef>
              <a:spcAft>
                <a:spcPts val="0"/>
              </a:spcAft>
              <a:buClr>
                <a:srgbClr val="000000"/>
              </a:buClr>
              <a:buSzPts val="1100"/>
              <a:buFont typeface="Times New Roman"/>
              <a:buChar char="-"/>
              <a:defRPr sz="1100" b="0" i="0" u="none" strike="noStrike" cap="none">
                <a:solidFill>
                  <a:srgbClr val="000000"/>
                </a:solidFill>
                <a:latin typeface="Arial"/>
                <a:ea typeface="Arial"/>
                <a:cs typeface="Arial"/>
                <a:sym typeface="Arial"/>
              </a:defRPr>
            </a:lvl4pPr>
            <a:lvl5pPr marL="2286000" marR="0" lvl="4"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5pPr>
            <a:lvl6pPr marL="2743200" marR="0" lvl="5"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6pPr>
            <a:lvl7pPr marL="3200400" marR="0" lvl="6"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7pPr>
            <a:lvl8pPr marL="3657600" marR="0" lvl="7"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8pPr>
            <a:lvl9pPr marL="4114800" marR="0" lvl="8" indent="-333375" algn="l" rtl="0">
              <a:lnSpc>
                <a:spcPct val="110000"/>
              </a:lnSpc>
              <a:spcBef>
                <a:spcPts val="220"/>
              </a:spcBef>
              <a:spcAft>
                <a:spcPts val="0"/>
              </a:spcAft>
              <a:buClr>
                <a:srgbClr val="000000"/>
              </a:buClr>
              <a:buSzPts val="1650"/>
              <a:buFont typeface="Times New Roman"/>
              <a:buChar char="·"/>
              <a:defRPr sz="1100" b="0" i="0" u="none" strike="noStrike" cap="none">
                <a:solidFill>
                  <a:srgbClr val="000000"/>
                </a:solidFill>
                <a:latin typeface="Arial"/>
                <a:ea typeface="Arial"/>
                <a:cs typeface="Arial"/>
                <a:sym typeface="Arial"/>
              </a:defRPr>
            </a:lvl9pPr>
          </a:lstStyle>
          <a:p>
            <a:endParaRPr/>
          </a:p>
        </p:txBody>
      </p:sp>
      <p:cxnSp>
        <p:nvCxnSpPr>
          <p:cNvPr id="9" name="Shape 9"/>
          <p:cNvCxnSpPr/>
          <p:nvPr/>
        </p:nvCxnSpPr>
        <p:spPr>
          <a:xfrm>
            <a:off x="785813" y="7264400"/>
            <a:ext cx="8540750" cy="0"/>
          </a:xfrm>
          <a:prstGeom prst="straightConnector1">
            <a:avLst/>
          </a:prstGeom>
          <a:noFill/>
          <a:ln w="9525" cap="flat" cmpd="sng">
            <a:solidFill>
              <a:srgbClr val="A5A5A5"/>
            </a:solidFill>
            <a:prstDash val="solid"/>
            <a:round/>
            <a:headEnd type="none" w="med" len="med"/>
            <a:tailEnd type="none" w="med" len="med"/>
          </a:ln>
        </p:spPr>
      </p:cxnSp>
      <p:sp>
        <p:nvSpPr>
          <p:cNvPr id="10" name="Shape 10"/>
          <p:cNvSpPr txBox="1">
            <a:spLocks noGrp="1"/>
          </p:cNvSpPr>
          <p:nvPr>
            <p:ph type="sldNum" idx="12"/>
          </p:nvPr>
        </p:nvSpPr>
        <p:spPr>
          <a:xfrm>
            <a:off x="7272338" y="7294563"/>
            <a:ext cx="2057400" cy="404812"/>
          </a:xfrm>
          <a:prstGeom prst="rect">
            <a:avLst/>
          </a:prstGeom>
          <a:noFill/>
          <a:ln>
            <a:noFill/>
          </a:ln>
        </p:spPr>
        <p:txBody>
          <a:bodyPr spcFirstLastPara="1" wrap="square" lIns="0" tIns="0" rIns="18275" bIns="18275" anchor="t" anchorCtr="0">
            <a:noAutofit/>
          </a:bodyPr>
          <a:lstStyle>
            <a:lvl1pPr marL="0" marR="0" lvl="0" indent="0" algn="r" rtl="0">
              <a:spcBef>
                <a:spcPts val="0"/>
              </a:spcBef>
              <a:spcAft>
                <a:spcPts val="0"/>
              </a:spcAft>
              <a:buNone/>
              <a:defRPr sz="8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11" name="Shape 11"/>
          <p:cNvCxnSpPr/>
          <p:nvPr/>
        </p:nvCxnSpPr>
        <p:spPr>
          <a:xfrm>
            <a:off x="9117013" y="7267575"/>
            <a:ext cx="0" cy="182563"/>
          </a:xfrm>
          <a:prstGeom prst="straightConnector1">
            <a:avLst/>
          </a:prstGeom>
          <a:noFill/>
          <a:ln w="9525" cap="flat" cmpd="sng">
            <a:solidFill>
              <a:srgbClr val="C9C9C9"/>
            </a:solidFill>
            <a:prstDash val="solid"/>
            <a:round/>
            <a:headEnd type="none" w="med" len="med"/>
            <a:tailEnd type="none" w="med" len="med"/>
          </a:ln>
        </p:spPr>
      </p:cxnSp>
      <p:pic>
        <p:nvPicPr>
          <p:cNvPr id="12" name="Shape 12" descr="NB_LogoNoLeh_Large_K"/>
          <p:cNvPicPr preferRelativeResize="0"/>
          <p:nvPr/>
        </p:nvPicPr>
        <p:blipFill rotWithShape="1">
          <a:blip r:embed="rId13">
            <a:alphaModFix/>
          </a:blip>
          <a:srcRect/>
          <a:stretch/>
        </p:blipFill>
        <p:spPr>
          <a:xfrm>
            <a:off x="7424738" y="598488"/>
            <a:ext cx="1993900" cy="457200"/>
          </a:xfrm>
          <a:prstGeom prst="rect">
            <a:avLst/>
          </a:prstGeom>
          <a:noFill/>
          <a:ln>
            <a:noFill/>
          </a:ln>
        </p:spPr>
      </p:pic>
      <p:sp>
        <p:nvSpPr>
          <p:cNvPr id="13" name="Shape 13"/>
          <p:cNvSpPr txBox="1"/>
          <p:nvPr/>
        </p:nvSpPr>
        <p:spPr>
          <a:xfrm>
            <a:off x="7599363" y="152400"/>
            <a:ext cx="1033462"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endParaRPr sz="1200" b="1" i="0" u="none" strike="noStrike" cap="none">
              <a:solidFill>
                <a:srgbClr val="8B0600"/>
              </a:solidFill>
              <a:latin typeface="Arial Narrow"/>
              <a:ea typeface="Arial Narrow"/>
              <a:cs typeface="Arial Narrow"/>
              <a:sym typeface="Arial Narrow"/>
            </a:endParaRPr>
          </a:p>
        </p:txBody>
      </p:sp>
      <p:cxnSp>
        <p:nvCxnSpPr>
          <p:cNvPr id="14" name="Shape 14"/>
          <p:cNvCxnSpPr/>
          <p:nvPr/>
        </p:nvCxnSpPr>
        <p:spPr>
          <a:xfrm>
            <a:off x="596900" y="1320800"/>
            <a:ext cx="0" cy="774700"/>
          </a:xfrm>
          <a:prstGeom prst="straightConnector1">
            <a:avLst/>
          </a:prstGeom>
          <a:noFill/>
          <a:ln w="12700" cap="flat" cmpd="sng">
            <a:solidFill>
              <a:schemeClr val="dk1"/>
            </a:solidFill>
            <a:prstDash val="solid"/>
            <a:round/>
            <a:headEnd type="none" w="med" len="med"/>
            <a:tailEnd type="none" w="med" len="med"/>
          </a:ln>
        </p:spPr>
      </p:cxnSp>
      <p:cxnSp>
        <p:nvCxnSpPr>
          <p:cNvPr id="15" name="Shape 15"/>
          <p:cNvCxnSpPr/>
          <p:nvPr/>
        </p:nvCxnSpPr>
        <p:spPr>
          <a:xfrm>
            <a:off x="596900" y="1587500"/>
            <a:ext cx="8729663" cy="0"/>
          </a:xfrm>
          <a:prstGeom prst="straightConnector1">
            <a:avLst/>
          </a:prstGeom>
          <a:noFill/>
          <a:ln w="9525" cap="flat" cmpd="sng">
            <a:solidFill>
              <a:schemeClr val="dk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2.xml"/><Relationship Id="rId7"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0.png"/><Relationship Id="rId5" Type="http://schemas.openxmlformats.org/officeDocument/2006/relationships/tags" Target="../tags/tag14.xml"/><Relationship Id="rId10" Type="http://schemas.openxmlformats.org/officeDocument/2006/relationships/image" Target="../media/image9.png"/><Relationship Id="rId4" Type="http://schemas.openxmlformats.org/officeDocument/2006/relationships/tags" Target="../tags/tag13.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p:nvPr/>
        </p:nvSpPr>
        <p:spPr>
          <a:xfrm>
            <a:off x="762000" y="3466758"/>
            <a:ext cx="5911200" cy="498600"/>
          </a:xfrm>
          <a:prstGeom prst="rect">
            <a:avLst/>
          </a:prstGeom>
          <a:solidFill>
            <a:srgbClr val="FFFFFF"/>
          </a:solidFill>
          <a:ln>
            <a:noFill/>
          </a:ln>
        </p:spPr>
        <p:txBody>
          <a:bodyPr spcFirstLastPara="1" wrap="square" lIns="0" tIns="0" rIns="18275" bIns="18275" anchor="t" anchorCtr="0">
            <a:noAutofit/>
          </a:bodyPr>
          <a:lstStyle/>
          <a:p>
            <a:pPr marL="0" marR="0" lvl="0" indent="0" algn="l" rtl="0">
              <a:lnSpc>
                <a:spcPct val="120000"/>
              </a:lnSpc>
              <a:spcBef>
                <a:spcPts val="0"/>
              </a:spcBef>
              <a:spcAft>
                <a:spcPts val="0"/>
              </a:spcAft>
              <a:buNone/>
            </a:pPr>
            <a:endParaRPr sz="1200" b="0" i="0" u="none" strike="noStrike" cap="none">
              <a:solidFill>
                <a:schemeClr val="hlink"/>
              </a:solidFill>
              <a:latin typeface="Arial"/>
              <a:ea typeface="Arial"/>
              <a:cs typeface="Arial"/>
              <a:sym typeface="Arial"/>
            </a:endParaRPr>
          </a:p>
        </p:txBody>
      </p:sp>
      <p:sp>
        <p:nvSpPr>
          <p:cNvPr id="71" name="Shape 71"/>
          <p:cNvSpPr txBox="1"/>
          <p:nvPr/>
        </p:nvSpPr>
        <p:spPr>
          <a:xfrm>
            <a:off x="762000" y="2032804"/>
            <a:ext cx="8763000" cy="1042987"/>
          </a:xfrm>
          <a:prstGeom prst="rect">
            <a:avLst/>
          </a:prstGeom>
          <a:noFill/>
          <a:ln>
            <a:noFill/>
          </a:ln>
        </p:spPr>
        <p:txBody>
          <a:bodyPr spcFirstLastPara="1" wrap="square" lIns="0" tIns="0" rIns="18275" bIns="18275" anchor="b" anchorCtr="0">
            <a:noAutofit/>
          </a:bodyPr>
          <a:lstStyle/>
          <a:p>
            <a:pPr marL="0" marR="0" lvl="0" indent="0" algn="l" rtl="0">
              <a:lnSpc>
                <a:spcPct val="120000"/>
              </a:lnSpc>
              <a:spcBef>
                <a:spcPts val="0"/>
              </a:spcBef>
              <a:spcAft>
                <a:spcPts val="0"/>
              </a:spcAft>
              <a:buNone/>
            </a:pPr>
            <a:r>
              <a:rPr lang="en-US" sz="2100" b="1" i="0" u="none" strike="noStrike" cap="none">
                <a:solidFill>
                  <a:srgbClr val="FFFFFF"/>
                </a:solidFill>
                <a:latin typeface="Arial"/>
                <a:ea typeface="Arial"/>
                <a:cs typeface="Arial"/>
                <a:sym typeface="Arial"/>
              </a:rPr>
              <a:t>McDonald’s Corp.</a:t>
            </a:r>
            <a:br>
              <a:rPr lang="en-US" sz="2100" b="1" i="0" u="none" strike="noStrike" cap="none">
                <a:solidFill>
                  <a:srgbClr val="FFFFFF"/>
                </a:solidFill>
                <a:latin typeface="Arial"/>
                <a:ea typeface="Arial"/>
                <a:cs typeface="Arial"/>
                <a:sym typeface="Arial"/>
              </a:rPr>
            </a:br>
            <a:r>
              <a:rPr lang="en-US" sz="2100" b="1" i="0" u="none" strike="noStrike" cap="none">
                <a:solidFill>
                  <a:srgbClr val="FFFFFF"/>
                </a:solidFill>
                <a:latin typeface="Arial"/>
                <a:ea typeface="Arial"/>
                <a:cs typeface="Arial"/>
                <a:sym typeface="Arial"/>
              </a:rPr>
              <a:t>Company Evaluation</a:t>
            </a:r>
            <a:endParaRPr sz="2100" b="1" i="0" u="none" strike="noStrike" cap="none">
              <a:solidFill>
                <a:srgbClr val="FFFFFF"/>
              </a:solidFill>
              <a:latin typeface="Arial"/>
              <a:ea typeface="Arial"/>
              <a:cs typeface="Arial"/>
              <a:sym typeface="Arial"/>
            </a:endParaRPr>
          </a:p>
          <a:p>
            <a:pPr marL="0" marR="0" lvl="0" indent="0" algn="l" rtl="0">
              <a:lnSpc>
                <a:spcPct val="120000"/>
              </a:lnSpc>
              <a:spcBef>
                <a:spcPts val="0"/>
              </a:spcBef>
              <a:spcAft>
                <a:spcPts val="0"/>
              </a:spcAft>
              <a:buNone/>
            </a:pPr>
            <a:r>
              <a:rPr lang="en-US">
                <a:solidFill>
                  <a:srgbClr val="FFFFFF"/>
                </a:solidFill>
              </a:rPr>
              <a:t>Wednesday</a:t>
            </a:r>
            <a:r>
              <a:rPr lang="en-US" sz="1400" b="0" i="0" u="none" strike="noStrike" cap="none">
                <a:solidFill>
                  <a:srgbClr val="FFFFFF"/>
                </a:solidFill>
                <a:latin typeface="Arial"/>
                <a:ea typeface="Arial"/>
                <a:cs typeface="Arial"/>
                <a:sym typeface="Arial"/>
              </a:rPr>
              <a:t>, July 1</a:t>
            </a:r>
            <a:r>
              <a:rPr lang="en-US">
                <a:solidFill>
                  <a:srgbClr val="FFFFFF"/>
                </a:solidFill>
              </a:rPr>
              <a:t>2</a:t>
            </a:r>
            <a:r>
              <a:rPr lang="en-US" sz="1400" b="0" i="0" u="none" strike="noStrike" cap="none">
                <a:solidFill>
                  <a:srgbClr val="FFFFFF"/>
                </a:solidFill>
                <a:latin typeface="Arial"/>
                <a:ea typeface="Arial"/>
                <a:cs typeface="Arial"/>
                <a:sym typeface="Arial"/>
              </a:rPr>
              <a:t>, 201</a:t>
            </a:r>
            <a:r>
              <a:rPr lang="en-US">
                <a:solidFill>
                  <a:srgbClr val="FFFFFF"/>
                </a:solidFill>
              </a:rPr>
              <a:t>8</a:t>
            </a:r>
            <a:endParaRPr sz="1400" b="0" i="0" u="none" strike="noStrike" cap="none">
              <a:solidFill>
                <a:srgbClr val="FFFFFF"/>
              </a:solidFill>
              <a:latin typeface="Arial"/>
              <a:ea typeface="Arial"/>
              <a:cs typeface="Arial"/>
              <a:sym typeface="Arial"/>
            </a:endParaRPr>
          </a:p>
        </p:txBody>
      </p:sp>
      <p:sp>
        <p:nvSpPr>
          <p:cNvPr id="72" name="Shape 72"/>
          <p:cNvSpPr txBox="1"/>
          <p:nvPr/>
        </p:nvSpPr>
        <p:spPr>
          <a:xfrm>
            <a:off x="1065125" y="6766925"/>
            <a:ext cx="7850100" cy="24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Chandler Rohde, Fanta Ballo, Joseph Ramesar, Jared Finkle, Zara Saldanha, Jayce Kim</a:t>
            </a:r>
            <a:endParaRPr/>
          </a:p>
        </p:txBody>
      </p:sp>
      <p:pic>
        <p:nvPicPr>
          <p:cNvPr id="73" name="Shape 73"/>
          <p:cNvPicPr preferRelativeResize="0"/>
          <p:nvPr>
            <p:custDataLst>
              <p:tags r:id="rId1"/>
            </p:custDataLst>
          </p:nvPr>
        </p:nvPicPr>
        <p:blipFill>
          <a:blip r:embed="rId4">
            <a:alphaModFix/>
          </a:blip>
          <a:stretch>
            <a:fillRect/>
          </a:stretch>
        </p:blipFill>
        <p:spPr>
          <a:xfrm>
            <a:off x="3520725" y="3597775"/>
            <a:ext cx="2938900" cy="2938900"/>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idx="4294967295"/>
            <p:custDataLst>
              <p:tags r:id="rId1"/>
            </p:custDataLst>
          </p:nvPr>
        </p:nvSpPr>
        <p:spPr>
          <a:xfrm>
            <a:off x="740722" y="1071664"/>
            <a:ext cx="8574000" cy="533400"/>
          </a:xfrm>
          <a:prstGeom prst="rect">
            <a:avLst/>
          </a:prstGeom>
          <a:noFill/>
          <a:ln>
            <a:noFill/>
          </a:ln>
        </p:spPr>
        <p:txBody>
          <a:bodyPr spcFirstLastPara="1" wrap="square" lIns="0" tIns="50925" rIns="0" bIns="50925" anchor="b" anchorCtr="0">
            <a:noAutofit/>
          </a:bodyPr>
          <a:lstStyle/>
          <a:p>
            <a:pPr marL="0" marR="0" lvl="0" indent="0" algn="l" rtl="0">
              <a:lnSpc>
                <a:spcPct val="85000"/>
              </a:lnSpc>
              <a:spcBef>
                <a:spcPts val="0"/>
              </a:spcBef>
              <a:spcAft>
                <a:spcPts val="0"/>
              </a:spcAft>
              <a:buNone/>
            </a:pPr>
            <a:r>
              <a:rPr lang="en-US" sz="1700" b="1" i="0" u="none" strike="noStrike" cap="none">
                <a:solidFill>
                  <a:schemeClr val="hlink"/>
                </a:solidFill>
                <a:latin typeface="Arial"/>
                <a:ea typeface="Arial"/>
                <a:cs typeface="Arial"/>
                <a:sym typeface="Arial"/>
              </a:rPr>
              <a:t>Investment Thesis</a:t>
            </a:r>
            <a:endParaRPr/>
          </a:p>
        </p:txBody>
      </p:sp>
      <p:sp>
        <p:nvSpPr>
          <p:cNvPr id="80" name="Shape 80"/>
          <p:cNvSpPr/>
          <p:nvPr/>
        </p:nvSpPr>
        <p:spPr>
          <a:xfrm>
            <a:off x="766763" y="7265988"/>
            <a:ext cx="4343400" cy="173100"/>
          </a:xfrm>
          <a:prstGeom prst="rect">
            <a:avLst/>
          </a:prstGeom>
          <a:noFill/>
          <a:ln>
            <a:noFill/>
          </a:ln>
        </p:spPr>
        <p:txBody>
          <a:bodyPr spcFirstLastPara="1" wrap="square" lIns="0" tIns="45700" rIns="45700" bIns="45700" anchor="t" anchorCtr="0">
            <a:noAutofit/>
          </a:bodyPr>
          <a:lstStyle/>
          <a:p>
            <a:pPr marL="0" marR="0" lvl="0" indent="0" algn="l" rtl="0">
              <a:lnSpc>
                <a:spcPct val="90000"/>
              </a:lnSpc>
              <a:spcBef>
                <a:spcPts val="0"/>
              </a:spcBef>
              <a:spcAft>
                <a:spcPts val="0"/>
              </a:spcAft>
              <a:buNone/>
            </a:pPr>
            <a:r>
              <a:rPr lang="en-US" sz="800" b="0" i="0" u="none" strike="noStrike" cap="none">
                <a:solidFill>
                  <a:srgbClr val="005296"/>
                </a:solidFill>
                <a:latin typeface="Arial"/>
                <a:ea typeface="Arial"/>
                <a:cs typeface="Arial"/>
                <a:sym typeface="Arial"/>
              </a:rPr>
              <a:t>INVESTMENT THESIS</a:t>
            </a:r>
            <a:endParaRPr sz="800" b="0" i="0" u="none" strike="noStrike" cap="none">
              <a:solidFill>
                <a:srgbClr val="005296"/>
              </a:solidFill>
              <a:latin typeface="Arial"/>
              <a:ea typeface="Arial"/>
              <a:cs typeface="Arial"/>
              <a:sym typeface="Arial"/>
            </a:endParaRPr>
          </a:p>
        </p:txBody>
      </p:sp>
      <p:sp>
        <p:nvSpPr>
          <p:cNvPr id="81" name="Shape 81"/>
          <p:cNvSpPr txBox="1"/>
          <p:nvPr/>
        </p:nvSpPr>
        <p:spPr>
          <a:xfrm>
            <a:off x="9059863" y="7283450"/>
            <a:ext cx="300000" cy="214200"/>
          </a:xfrm>
          <a:prstGeom prst="rect">
            <a:avLst/>
          </a:prstGeom>
          <a:noFill/>
          <a:ln>
            <a:noFill/>
          </a:ln>
        </p:spPr>
        <p:txBody>
          <a:bodyPr spcFirstLastPara="1" wrap="square" lIns="45700" tIns="45700" rIns="45700" bIns="4570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82" name="Shape 82"/>
          <p:cNvSpPr txBox="1"/>
          <p:nvPr/>
        </p:nvSpPr>
        <p:spPr>
          <a:xfrm>
            <a:off x="766763" y="2645923"/>
            <a:ext cx="1848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rgbClr val="000000"/>
              </a:solidFill>
              <a:latin typeface="Arial"/>
              <a:ea typeface="Arial"/>
              <a:cs typeface="Arial"/>
              <a:sym typeface="Arial"/>
            </a:endParaRPr>
          </a:p>
        </p:txBody>
      </p:sp>
      <p:sp>
        <p:nvSpPr>
          <p:cNvPr id="83" name="Shape 83"/>
          <p:cNvSpPr txBox="1"/>
          <p:nvPr/>
        </p:nvSpPr>
        <p:spPr>
          <a:xfrm>
            <a:off x="684225" y="2215750"/>
            <a:ext cx="5219100" cy="4831500"/>
          </a:xfrm>
          <a:prstGeom prst="rect">
            <a:avLst/>
          </a:prstGeom>
          <a:noFill/>
          <a:ln>
            <a:noFill/>
          </a:ln>
        </p:spPr>
        <p:txBody>
          <a:bodyPr spcFirstLastPara="1" wrap="square" lIns="0" tIns="0" rIns="18275" bIns="18275" anchor="t" anchorCtr="0">
            <a:noAutofit/>
          </a:bodyPr>
          <a:lstStyle/>
          <a:p>
            <a:pPr marL="0" lvl="0" indent="0" rtl="0">
              <a:lnSpc>
                <a:spcPct val="115000"/>
              </a:lnSpc>
              <a:spcBef>
                <a:spcPts val="0"/>
              </a:spcBef>
              <a:spcAft>
                <a:spcPts val="0"/>
              </a:spcAft>
              <a:buNone/>
            </a:pPr>
            <a:r>
              <a:rPr lang="en-US" sz="1200" b="1">
                <a:latin typeface="Calibri"/>
                <a:ea typeface="Calibri"/>
                <a:cs typeface="Calibri"/>
                <a:sym typeface="Calibri"/>
              </a:rPr>
              <a:t>While having one of the farthest reaching brand images and global presences alone has not been enough over the last half decade to keep pace with changing demographic behaviors and outlooks on fast-food,  MCD has not sat idly by. </a:t>
            </a:r>
            <a:r>
              <a:rPr lang="en-US" sz="1200" b="1">
                <a:solidFill>
                  <a:srgbClr val="00FF00"/>
                </a:solidFill>
                <a:latin typeface="Calibri"/>
                <a:ea typeface="Calibri"/>
                <a:cs typeface="Calibri"/>
                <a:sym typeface="Calibri"/>
              </a:rPr>
              <a:t>A global, top-down restructuring initiative</a:t>
            </a:r>
            <a:r>
              <a:rPr lang="en-US" sz="1200" b="1">
                <a:latin typeface="Calibri"/>
                <a:ea typeface="Calibri"/>
                <a:cs typeface="Calibri"/>
                <a:sym typeface="Calibri"/>
              </a:rPr>
              <a:t> coupled with </a:t>
            </a:r>
            <a:r>
              <a:rPr lang="en-US" sz="1200" b="1">
                <a:solidFill>
                  <a:srgbClr val="00FF00"/>
                </a:solidFill>
                <a:latin typeface="Calibri"/>
                <a:ea typeface="Calibri"/>
                <a:cs typeface="Calibri"/>
                <a:sym typeface="Calibri"/>
              </a:rPr>
              <a:t>forward-thinking financial leveraging</a:t>
            </a:r>
            <a:r>
              <a:rPr lang="en-US" sz="1200" b="1">
                <a:latin typeface="Calibri"/>
                <a:ea typeface="Calibri"/>
                <a:cs typeface="Calibri"/>
                <a:sym typeface="Calibri"/>
              </a:rPr>
              <a:t>, </a:t>
            </a:r>
            <a:r>
              <a:rPr lang="en-US" sz="1200" b="1">
                <a:solidFill>
                  <a:srgbClr val="00FF00"/>
                </a:solidFill>
                <a:latin typeface="Calibri"/>
                <a:ea typeface="Calibri"/>
                <a:cs typeface="Calibri"/>
                <a:sym typeface="Calibri"/>
              </a:rPr>
              <a:t>brand reimaging</a:t>
            </a:r>
            <a:r>
              <a:rPr lang="en-US" sz="1200" b="1">
                <a:latin typeface="Calibri"/>
                <a:ea typeface="Calibri"/>
                <a:cs typeface="Calibri"/>
                <a:sym typeface="Calibri"/>
              </a:rPr>
              <a:t> and </a:t>
            </a:r>
            <a:r>
              <a:rPr lang="en-US" sz="1200" b="1">
                <a:solidFill>
                  <a:srgbClr val="00FF00"/>
                </a:solidFill>
                <a:latin typeface="Calibri"/>
                <a:ea typeface="Calibri"/>
                <a:cs typeface="Calibri"/>
                <a:sym typeface="Calibri"/>
              </a:rPr>
              <a:t>marketplace innovation</a:t>
            </a:r>
            <a:r>
              <a:rPr lang="en-US" sz="1200" b="1">
                <a:latin typeface="Calibri"/>
                <a:ea typeface="Calibri"/>
                <a:cs typeface="Calibri"/>
                <a:sym typeface="Calibri"/>
              </a:rPr>
              <a:t> have done more than just keep the fast-food giant afloat. MCD is well-positioned to defend its sizable market share and drive long-term growth.</a:t>
            </a:r>
            <a:endParaRPr sz="1200" b="1">
              <a:latin typeface="Calibri"/>
              <a:ea typeface="Calibri"/>
              <a:cs typeface="Calibri"/>
              <a:sym typeface="Calibri"/>
            </a:endParaRPr>
          </a:p>
          <a:p>
            <a:pPr marL="0" lvl="0" indent="0" rtl="0">
              <a:lnSpc>
                <a:spcPct val="115000"/>
              </a:lnSpc>
              <a:spcBef>
                <a:spcPts val="0"/>
              </a:spcBef>
              <a:spcAft>
                <a:spcPts val="0"/>
              </a:spcAft>
              <a:buNone/>
            </a:pPr>
            <a:endParaRPr sz="1200" b="1" i="1">
              <a:latin typeface="Calibri"/>
              <a:ea typeface="Calibri"/>
              <a:cs typeface="Calibri"/>
              <a:sym typeface="Calibri"/>
            </a:endParaRPr>
          </a:p>
          <a:p>
            <a:pPr marL="0" lvl="0" indent="0" rtl="0">
              <a:lnSpc>
                <a:spcPct val="115000"/>
              </a:lnSpc>
              <a:spcBef>
                <a:spcPts val="0"/>
              </a:spcBef>
              <a:spcAft>
                <a:spcPts val="0"/>
              </a:spcAft>
              <a:buNone/>
            </a:pPr>
            <a:r>
              <a:rPr lang="en-US" sz="1200" b="1" i="1">
                <a:latin typeface="Calibri"/>
                <a:ea typeface="Calibri"/>
                <a:cs typeface="Calibri"/>
                <a:sym typeface="Calibri"/>
              </a:rPr>
              <a:t>Refranchising Effort: </a:t>
            </a:r>
            <a:r>
              <a:rPr lang="en-US" sz="1200">
                <a:latin typeface="Calibri"/>
                <a:ea typeface="Calibri"/>
                <a:cs typeface="Calibri"/>
                <a:sym typeface="Calibri"/>
              </a:rPr>
              <a:t>As part of CEO Steve Easterbrook’s company turnaround program, more than 91% of McDonald’s locations are franchised (Dec 2017), with the goal being 95% in the next few years.</a:t>
            </a:r>
            <a:endParaRPr sz="1200">
              <a:latin typeface="Calibri"/>
              <a:ea typeface="Calibri"/>
              <a:cs typeface="Calibri"/>
              <a:sym typeface="Calibri"/>
            </a:endParaRPr>
          </a:p>
          <a:p>
            <a:pPr marL="457200" lvl="0" indent="-304800" rtl="0">
              <a:lnSpc>
                <a:spcPct val="115000"/>
              </a:lnSpc>
              <a:spcBef>
                <a:spcPts val="0"/>
              </a:spcBef>
              <a:spcAft>
                <a:spcPts val="0"/>
              </a:spcAft>
              <a:buSzPts val="1200"/>
              <a:buFont typeface="Calibri"/>
              <a:buChar char="●"/>
            </a:pPr>
            <a:r>
              <a:rPr lang="en-US" sz="1200">
                <a:latin typeface="Calibri"/>
                <a:ea typeface="Calibri"/>
                <a:cs typeface="Calibri"/>
                <a:sym typeface="Calibri"/>
              </a:rPr>
              <a:t>Increased Cash Flows and Earnings, lower CapEx and Operating Costs</a:t>
            </a:r>
            <a:endParaRPr sz="1200">
              <a:latin typeface="Calibri"/>
              <a:ea typeface="Calibri"/>
              <a:cs typeface="Calibri"/>
              <a:sym typeface="Calibri"/>
            </a:endParaRPr>
          </a:p>
          <a:p>
            <a:pPr marL="0" lvl="0" indent="0" rtl="0">
              <a:lnSpc>
                <a:spcPct val="115000"/>
              </a:lnSpc>
              <a:spcBef>
                <a:spcPts val="0"/>
              </a:spcBef>
              <a:spcAft>
                <a:spcPts val="0"/>
              </a:spcAft>
              <a:buNone/>
            </a:pPr>
            <a:r>
              <a:rPr lang="en-US" sz="1200" b="1" i="1">
                <a:latin typeface="Calibri"/>
                <a:ea typeface="Calibri"/>
                <a:cs typeface="Calibri"/>
                <a:sym typeface="Calibri"/>
              </a:rPr>
              <a:t>Debt Increase- Stock Repurchasing and Div. Payouts: </a:t>
            </a:r>
            <a:r>
              <a:rPr lang="en-US" sz="1200">
                <a:latin typeface="Calibri"/>
                <a:ea typeface="Calibri"/>
                <a:cs typeface="Calibri"/>
                <a:sym typeface="Calibri"/>
              </a:rPr>
              <a:t>Though MCD saw its debt burden increase by 62% in 2015 from the previous year, this was a leveraging tactic meant to drive value and return capital to investors.</a:t>
            </a:r>
            <a:endParaRPr sz="1200">
              <a:latin typeface="Calibri"/>
              <a:ea typeface="Calibri"/>
              <a:cs typeface="Calibri"/>
              <a:sym typeface="Calibri"/>
            </a:endParaRPr>
          </a:p>
          <a:p>
            <a:pPr marL="457200" lvl="0" indent="-304800" rtl="0">
              <a:lnSpc>
                <a:spcPct val="115000"/>
              </a:lnSpc>
              <a:spcBef>
                <a:spcPts val="0"/>
              </a:spcBef>
              <a:spcAft>
                <a:spcPts val="0"/>
              </a:spcAft>
              <a:buSzPts val="1200"/>
              <a:buFont typeface="Calibri"/>
              <a:buChar char="●"/>
            </a:pPr>
            <a:r>
              <a:rPr lang="en-US" sz="1200">
                <a:latin typeface="Calibri"/>
                <a:ea typeface="Calibri"/>
                <a:cs typeface="Calibri"/>
                <a:sym typeface="Calibri"/>
              </a:rPr>
              <a:t>Dividend yield has increased steadily, ROIC to WACC suggests value is being created rather than diminished, and any potential losses can be mitigated by substantially increased cash flows that serve as risk-insulation.</a:t>
            </a:r>
            <a:endParaRPr sz="1200">
              <a:latin typeface="Calibri"/>
              <a:ea typeface="Calibri"/>
              <a:cs typeface="Calibri"/>
              <a:sym typeface="Calibri"/>
            </a:endParaRPr>
          </a:p>
          <a:p>
            <a:pPr marL="0" lvl="0" indent="0" rtl="0">
              <a:lnSpc>
                <a:spcPct val="115000"/>
              </a:lnSpc>
              <a:spcBef>
                <a:spcPts val="0"/>
              </a:spcBef>
              <a:spcAft>
                <a:spcPts val="0"/>
              </a:spcAft>
              <a:buNone/>
            </a:pPr>
            <a:r>
              <a:rPr lang="en-US" sz="1200" b="1" i="1">
                <a:latin typeface="Calibri"/>
                <a:ea typeface="Calibri"/>
                <a:cs typeface="Calibri"/>
                <a:sym typeface="Calibri"/>
              </a:rPr>
              <a:t>Brand Reimaging and Innovation:</a:t>
            </a:r>
            <a:r>
              <a:rPr lang="en-US" sz="1200">
                <a:latin typeface="Calibri"/>
                <a:ea typeface="Calibri"/>
                <a:cs typeface="Calibri"/>
                <a:sym typeface="Calibri"/>
              </a:rPr>
              <a:t> With the continued rollout of Experience of the Future Initiatives globally (kiosks, table service, etc.), Fresh Beef and Premium Items, successful initial delivery service with UberEats, MCD mobile app, etc., the company has directly responded to growing consumer preferences for fast-casual and more socially responsible dining experiences.</a:t>
            </a:r>
            <a:endParaRPr sz="1200">
              <a:latin typeface="Calibri"/>
              <a:ea typeface="Calibri"/>
              <a:cs typeface="Calibri"/>
              <a:sym typeface="Calibri"/>
            </a:endParaRPr>
          </a:p>
          <a:p>
            <a:pPr marL="0" lvl="0" indent="0" rtl="0">
              <a:lnSpc>
                <a:spcPct val="115000"/>
              </a:lnSpc>
              <a:spcBef>
                <a:spcPts val="0"/>
              </a:spcBef>
              <a:spcAft>
                <a:spcPts val="0"/>
              </a:spcAft>
              <a:buNone/>
            </a:pPr>
            <a:endParaRPr sz="1200" b="1">
              <a:latin typeface="Calibri"/>
              <a:ea typeface="Calibri"/>
              <a:cs typeface="Calibri"/>
              <a:sym typeface="Calibri"/>
            </a:endParaRPr>
          </a:p>
          <a:p>
            <a:pPr marL="0" lvl="0" indent="0" rtl="0">
              <a:lnSpc>
                <a:spcPct val="115000"/>
              </a:lnSpc>
              <a:spcBef>
                <a:spcPts val="0"/>
              </a:spcBef>
              <a:spcAft>
                <a:spcPts val="0"/>
              </a:spcAft>
              <a:buNone/>
            </a:pPr>
            <a:endParaRPr sz="1200" b="1">
              <a:latin typeface="Calibri"/>
              <a:ea typeface="Calibri"/>
              <a:cs typeface="Calibri"/>
              <a:sym typeface="Calibri"/>
            </a:endParaRPr>
          </a:p>
          <a:p>
            <a:pPr marL="0" lvl="0" indent="0" rtl="0">
              <a:lnSpc>
                <a:spcPct val="115000"/>
              </a:lnSpc>
              <a:spcBef>
                <a:spcPts val="0"/>
              </a:spcBef>
              <a:spcAft>
                <a:spcPts val="0"/>
              </a:spcAft>
              <a:buNone/>
            </a:pPr>
            <a:endParaRPr sz="1200" b="1">
              <a:latin typeface="Calibri"/>
              <a:ea typeface="Calibri"/>
              <a:cs typeface="Calibri"/>
              <a:sym typeface="Calibri"/>
            </a:endParaRPr>
          </a:p>
          <a:p>
            <a:pPr marL="0" lvl="0" indent="0" rtl="0">
              <a:lnSpc>
                <a:spcPct val="115000"/>
              </a:lnSpc>
              <a:spcBef>
                <a:spcPts val="0"/>
              </a:spcBef>
              <a:spcAft>
                <a:spcPts val="0"/>
              </a:spcAft>
              <a:buNone/>
            </a:pPr>
            <a:endParaRPr sz="1200" b="1">
              <a:latin typeface="Calibri"/>
              <a:ea typeface="Calibri"/>
              <a:cs typeface="Calibri"/>
              <a:sym typeface="Calibri"/>
            </a:endParaRPr>
          </a:p>
          <a:p>
            <a:pPr marL="344487" marR="0" lvl="1" indent="-46037" algn="l" rtl="0">
              <a:lnSpc>
                <a:spcPct val="110000"/>
              </a:lnSpc>
              <a:spcBef>
                <a:spcPts val="220"/>
              </a:spcBef>
              <a:spcAft>
                <a:spcPts val="0"/>
              </a:spcAft>
              <a:buClr>
                <a:schemeClr val="dk2"/>
              </a:buClr>
              <a:buSzPts val="1100"/>
              <a:buFont typeface="Noto Sans Symbols"/>
              <a:buNone/>
            </a:pPr>
            <a:endParaRPr sz="1100" b="0" i="0" u="none" strike="noStrike" cap="none">
              <a:solidFill>
                <a:srgbClr val="000000"/>
              </a:solidFill>
              <a:latin typeface="Arial"/>
              <a:ea typeface="Arial"/>
              <a:cs typeface="Arial"/>
              <a:sym typeface="Arial"/>
            </a:endParaRPr>
          </a:p>
        </p:txBody>
      </p:sp>
      <p:sp>
        <p:nvSpPr>
          <p:cNvPr id="84" name="Shape 84"/>
          <p:cNvSpPr txBox="1">
            <a:spLocks noGrp="1"/>
          </p:cNvSpPr>
          <p:nvPr>
            <p:ph type="sldNum" idx="12"/>
            <p:custDataLst>
              <p:tags r:id="rId2"/>
            </p:custDataLst>
          </p:nvPr>
        </p:nvSpPr>
        <p:spPr>
          <a:xfrm>
            <a:off x="7272339" y="7294564"/>
            <a:ext cx="2057400" cy="404700"/>
          </a:xfrm>
          <a:prstGeom prst="rect">
            <a:avLst/>
          </a:prstGeom>
          <a:noFill/>
          <a:ln>
            <a:noFill/>
          </a:ln>
        </p:spPr>
        <p:txBody>
          <a:bodyPr spcFirstLastPara="1" wrap="square" lIns="0" tIns="0" rIns="18275" bIns="18275" anchor="t" anchorCtr="0">
            <a:noAutofit/>
          </a:bodyPr>
          <a:lstStyle/>
          <a:p>
            <a:pPr marL="0" lvl="0" indent="0" rtl="0">
              <a:spcBef>
                <a:spcPts val="0"/>
              </a:spcBef>
              <a:spcAft>
                <a:spcPts val="0"/>
              </a:spcAft>
              <a:buClr>
                <a:srgbClr val="000000"/>
              </a:buClr>
              <a:buFont typeface="Arial"/>
              <a:buNone/>
            </a:pPr>
            <a:fld id="{00000000-1234-1234-1234-123412341234}" type="slidenum">
              <a:rPr lang="en-US"/>
              <a:t>2</a:t>
            </a:fld>
            <a:endParaRPr/>
          </a:p>
        </p:txBody>
      </p:sp>
      <p:sp>
        <p:nvSpPr>
          <p:cNvPr id="85" name="Shape 85"/>
          <p:cNvSpPr txBox="1"/>
          <p:nvPr/>
        </p:nvSpPr>
        <p:spPr>
          <a:xfrm>
            <a:off x="718450" y="1681275"/>
            <a:ext cx="3276600" cy="21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t>McDonalds Corp (NYSE: MCD)</a:t>
            </a:r>
            <a:endParaRPr b="1"/>
          </a:p>
        </p:txBody>
      </p:sp>
      <p:sp>
        <p:nvSpPr>
          <p:cNvPr id="86" name="Shape 86"/>
          <p:cNvSpPr txBox="1"/>
          <p:nvPr/>
        </p:nvSpPr>
        <p:spPr>
          <a:xfrm>
            <a:off x="3646675" y="1720100"/>
            <a:ext cx="2762100" cy="276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rgbClr val="00FF00"/>
                </a:solidFill>
                <a:latin typeface="Impact"/>
                <a:ea typeface="Impact"/>
                <a:cs typeface="Impact"/>
                <a:sym typeface="Impact"/>
              </a:rPr>
              <a:t>OVERWEIGHT</a:t>
            </a:r>
            <a:endParaRPr sz="2400">
              <a:solidFill>
                <a:srgbClr val="00FF00"/>
              </a:solidFill>
              <a:latin typeface="Impact"/>
              <a:ea typeface="Impact"/>
              <a:cs typeface="Impact"/>
              <a:sym typeface="Impact"/>
            </a:endParaRPr>
          </a:p>
        </p:txBody>
      </p:sp>
      <p:cxnSp>
        <p:nvCxnSpPr>
          <p:cNvPr id="87" name="Shape 87"/>
          <p:cNvCxnSpPr/>
          <p:nvPr/>
        </p:nvCxnSpPr>
        <p:spPr>
          <a:xfrm rot="10800000" flipH="1">
            <a:off x="684225" y="3783025"/>
            <a:ext cx="1476300" cy="5700"/>
          </a:xfrm>
          <a:prstGeom prst="straightConnector1">
            <a:avLst/>
          </a:prstGeom>
          <a:noFill/>
          <a:ln w="9525" cap="flat" cmpd="sng">
            <a:solidFill>
              <a:schemeClr val="dk2"/>
            </a:solidFill>
            <a:prstDash val="solid"/>
            <a:round/>
            <a:headEnd type="none" w="med" len="med"/>
            <a:tailEnd type="none" w="med" len="med"/>
          </a:ln>
        </p:spPr>
      </p:cxnSp>
      <p:pic>
        <p:nvPicPr>
          <p:cNvPr id="88" name="Shape 88" descr="MCD Financial Debt to EBITDA (TTM) Chart"/>
          <p:cNvPicPr preferRelativeResize="0"/>
          <p:nvPr>
            <p:custDataLst>
              <p:tags r:id="rId3"/>
            </p:custDataLst>
          </p:nvPr>
        </p:nvPicPr>
        <p:blipFill>
          <a:blip r:embed="rId7">
            <a:alphaModFix/>
          </a:blip>
          <a:stretch>
            <a:fillRect/>
          </a:stretch>
        </p:blipFill>
        <p:spPr>
          <a:xfrm>
            <a:off x="6043150" y="1938125"/>
            <a:ext cx="3832750" cy="2603625"/>
          </a:xfrm>
          <a:prstGeom prst="rect">
            <a:avLst/>
          </a:prstGeom>
          <a:noFill/>
          <a:ln>
            <a:noFill/>
          </a:ln>
        </p:spPr>
      </p:pic>
      <p:pic>
        <p:nvPicPr>
          <p:cNvPr id="89" name="Shape 89"/>
          <p:cNvPicPr preferRelativeResize="0"/>
          <p:nvPr>
            <p:custDataLst>
              <p:tags r:id="rId4"/>
            </p:custDataLst>
          </p:nvPr>
        </p:nvPicPr>
        <p:blipFill>
          <a:blip r:embed="rId8">
            <a:alphaModFix/>
          </a:blip>
          <a:stretch>
            <a:fillRect/>
          </a:stretch>
        </p:blipFill>
        <p:spPr>
          <a:xfrm>
            <a:off x="5903325" y="4608556"/>
            <a:ext cx="4002674" cy="2248070"/>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custDataLst>
              <p:tags r:id="rId1"/>
            </p:custDataLst>
          </p:nvPr>
        </p:nvSpPr>
        <p:spPr>
          <a:xfrm>
            <a:off x="768350" y="1066800"/>
            <a:ext cx="8574000" cy="533400"/>
          </a:xfrm>
          <a:prstGeom prst="rect">
            <a:avLst/>
          </a:prstGeom>
          <a:noFill/>
          <a:ln>
            <a:noFill/>
          </a:ln>
        </p:spPr>
        <p:txBody>
          <a:bodyPr spcFirstLastPara="1" wrap="square" lIns="0" tIns="50925" rIns="0" bIns="50925" anchor="b" anchorCtr="0">
            <a:noAutofit/>
          </a:bodyPr>
          <a:lstStyle/>
          <a:p>
            <a:pPr marL="0" marR="0" lvl="0" indent="0" algn="l" rtl="0">
              <a:lnSpc>
                <a:spcPct val="85000"/>
              </a:lnSpc>
              <a:spcBef>
                <a:spcPts val="0"/>
              </a:spcBef>
              <a:spcAft>
                <a:spcPts val="0"/>
              </a:spcAft>
              <a:buNone/>
            </a:pPr>
            <a:r>
              <a:rPr lang="en-US" sz="1700" b="1" i="0" u="none" strike="noStrike" cap="none">
                <a:solidFill>
                  <a:schemeClr val="hlink"/>
                </a:solidFill>
                <a:latin typeface="Arial"/>
                <a:ea typeface="Arial"/>
                <a:cs typeface="Arial"/>
                <a:sym typeface="Arial"/>
              </a:rPr>
              <a:t>Industry Overview: Fast Food</a:t>
            </a:r>
            <a:endParaRPr/>
          </a:p>
        </p:txBody>
      </p:sp>
      <p:sp>
        <p:nvSpPr>
          <p:cNvPr id="96" name="Shape 96"/>
          <p:cNvSpPr/>
          <p:nvPr/>
        </p:nvSpPr>
        <p:spPr>
          <a:xfrm>
            <a:off x="766763" y="7265988"/>
            <a:ext cx="4343400" cy="173100"/>
          </a:xfrm>
          <a:prstGeom prst="rect">
            <a:avLst/>
          </a:prstGeom>
          <a:noFill/>
          <a:ln>
            <a:noFill/>
          </a:ln>
        </p:spPr>
        <p:txBody>
          <a:bodyPr spcFirstLastPara="1" wrap="square" lIns="0" tIns="45700" rIns="45700" bIns="45700" anchor="t" anchorCtr="0">
            <a:noAutofit/>
          </a:bodyPr>
          <a:lstStyle/>
          <a:p>
            <a:pPr marL="0" marR="0" lvl="0" indent="0" algn="l" rtl="0">
              <a:lnSpc>
                <a:spcPct val="90000"/>
              </a:lnSpc>
              <a:spcBef>
                <a:spcPts val="0"/>
              </a:spcBef>
              <a:spcAft>
                <a:spcPts val="0"/>
              </a:spcAft>
              <a:buNone/>
            </a:pPr>
            <a:r>
              <a:rPr lang="en-US" sz="800" cap="none">
                <a:solidFill>
                  <a:srgbClr val="005296"/>
                </a:solidFill>
                <a:latin typeface="Arial"/>
                <a:ea typeface="Arial"/>
                <a:cs typeface="Arial"/>
                <a:sym typeface="Arial"/>
              </a:rPr>
              <a:t>INDUSTRY OVERVIEW</a:t>
            </a:r>
            <a:endParaRPr sz="800" cap="none">
              <a:solidFill>
                <a:srgbClr val="005296"/>
              </a:solidFill>
              <a:latin typeface="Arial"/>
              <a:ea typeface="Arial"/>
              <a:cs typeface="Arial"/>
              <a:sym typeface="Arial"/>
            </a:endParaRPr>
          </a:p>
        </p:txBody>
      </p:sp>
      <p:sp>
        <p:nvSpPr>
          <p:cNvPr id="97" name="Shape 97"/>
          <p:cNvSpPr txBox="1"/>
          <p:nvPr/>
        </p:nvSpPr>
        <p:spPr>
          <a:xfrm>
            <a:off x="9059863" y="7283450"/>
            <a:ext cx="300000" cy="214200"/>
          </a:xfrm>
          <a:prstGeom prst="rect">
            <a:avLst/>
          </a:prstGeom>
          <a:noFill/>
          <a:ln>
            <a:noFill/>
          </a:ln>
        </p:spPr>
        <p:txBody>
          <a:bodyPr spcFirstLastPara="1" wrap="square" lIns="45700" tIns="45700" rIns="45700" bIns="45700" anchor="t" anchorCtr="0">
            <a:noAutofit/>
          </a:bodyPr>
          <a:lstStyle/>
          <a:p>
            <a:pPr marL="0" marR="0" lvl="0" indent="0" algn="r" rtl="0">
              <a:spcBef>
                <a:spcPts val="0"/>
              </a:spcBef>
              <a:spcAft>
                <a:spcPts val="0"/>
              </a:spcAft>
              <a:buNone/>
            </a:pPr>
            <a:endParaRPr sz="800">
              <a:solidFill>
                <a:srgbClr val="000000"/>
              </a:solidFill>
              <a:latin typeface="Arial"/>
              <a:ea typeface="Arial"/>
              <a:cs typeface="Arial"/>
              <a:sym typeface="Arial"/>
            </a:endParaRPr>
          </a:p>
        </p:txBody>
      </p:sp>
      <p:sp>
        <p:nvSpPr>
          <p:cNvPr id="98" name="Shape 98"/>
          <p:cNvSpPr txBox="1">
            <a:spLocks noGrp="1"/>
          </p:cNvSpPr>
          <p:nvPr>
            <p:ph type="sldNum" idx="12"/>
            <p:custDataLst>
              <p:tags r:id="rId2"/>
            </p:custDataLst>
          </p:nvPr>
        </p:nvSpPr>
        <p:spPr>
          <a:xfrm>
            <a:off x="7272339" y="7294564"/>
            <a:ext cx="2057400" cy="404700"/>
          </a:xfrm>
          <a:prstGeom prst="rect">
            <a:avLst/>
          </a:prstGeom>
          <a:noFill/>
          <a:ln>
            <a:noFill/>
          </a:ln>
        </p:spPr>
        <p:txBody>
          <a:bodyPr spcFirstLastPara="1" wrap="square" lIns="0" tIns="0" rIns="18275" bIns="18275" anchor="t" anchorCtr="0">
            <a:noAutofit/>
          </a:bodyPr>
          <a:lstStyle/>
          <a:p>
            <a:pPr marL="0" marR="0" lvl="0" indent="0" algn="r" rtl="0">
              <a:spcBef>
                <a:spcPts val="0"/>
              </a:spcBef>
              <a:spcAft>
                <a:spcPts val="0"/>
              </a:spcAft>
              <a:buNone/>
            </a:pPr>
            <a:fld id="{00000000-1234-1234-1234-123412341234}" type="slidenum">
              <a:rPr lang="en-US" sz="800">
                <a:solidFill>
                  <a:srgbClr val="000000"/>
                </a:solidFill>
                <a:latin typeface="Arial"/>
                <a:ea typeface="Arial"/>
                <a:cs typeface="Arial"/>
                <a:sym typeface="Arial"/>
              </a:rPr>
              <a:t>3</a:t>
            </a:fld>
            <a:endParaRPr sz="800">
              <a:solidFill>
                <a:srgbClr val="000000"/>
              </a:solidFill>
              <a:latin typeface="Arial"/>
              <a:ea typeface="Arial"/>
              <a:cs typeface="Arial"/>
              <a:sym typeface="Arial"/>
            </a:endParaRPr>
          </a:p>
        </p:txBody>
      </p:sp>
      <p:sp>
        <p:nvSpPr>
          <p:cNvPr id="99" name="Shape 99"/>
          <p:cNvSpPr txBox="1"/>
          <p:nvPr/>
        </p:nvSpPr>
        <p:spPr>
          <a:xfrm>
            <a:off x="684225" y="2192100"/>
            <a:ext cx="4572900" cy="50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latin typeface="Calibri"/>
                <a:ea typeface="Calibri"/>
                <a:cs typeface="Calibri"/>
                <a:sym typeface="Calibri"/>
              </a:rPr>
              <a:t>Revenue</a:t>
            </a:r>
            <a:endParaRPr sz="1800" b="1">
              <a:latin typeface="Calibri"/>
              <a:ea typeface="Calibri"/>
              <a:cs typeface="Calibri"/>
              <a:sym typeface="Calibri"/>
            </a:endParaRPr>
          </a:p>
          <a:p>
            <a:pPr marL="0" lvl="0" indent="0">
              <a:spcBef>
                <a:spcPts val="0"/>
              </a:spcBef>
              <a:spcAft>
                <a:spcPts val="0"/>
              </a:spcAft>
              <a:buNone/>
            </a:pPr>
            <a:r>
              <a:rPr lang="en-US" sz="1800">
                <a:solidFill>
                  <a:srgbClr val="0000FF"/>
                </a:solidFill>
                <a:latin typeface="Calibri"/>
                <a:ea typeface="Calibri"/>
                <a:cs typeface="Calibri"/>
                <a:sym typeface="Calibri"/>
              </a:rPr>
              <a:t>$255bn</a:t>
            </a:r>
            <a:endParaRPr sz="1800">
              <a:solidFill>
                <a:srgbClr val="0000FF"/>
              </a:solidFill>
              <a:latin typeface="Calibri"/>
              <a:ea typeface="Calibri"/>
              <a:cs typeface="Calibri"/>
              <a:sym typeface="Calibri"/>
            </a:endParaRPr>
          </a:p>
          <a:p>
            <a:pPr marL="0" lvl="0" indent="0">
              <a:spcBef>
                <a:spcPts val="0"/>
              </a:spcBef>
              <a:spcAft>
                <a:spcPts val="0"/>
              </a:spcAft>
              <a:buNone/>
            </a:pPr>
            <a:endParaRPr>
              <a:latin typeface="Calibri"/>
              <a:ea typeface="Calibri"/>
              <a:cs typeface="Calibri"/>
              <a:sym typeface="Calibri"/>
            </a:endParaRPr>
          </a:p>
          <a:p>
            <a:pPr marL="0" lvl="0" indent="0">
              <a:spcBef>
                <a:spcPts val="0"/>
              </a:spcBef>
              <a:spcAft>
                <a:spcPts val="0"/>
              </a:spcAft>
              <a:buNone/>
            </a:pPr>
            <a:r>
              <a:rPr lang="en-US" sz="1800" b="1">
                <a:latin typeface="Calibri"/>
                <a:ea typeface="Calibri"/>
                <a:cs typeface="Calibri"/>
                <a:sym typeface="Calibri"/>
              </a:rPr>
              <a:t>Annual Growth ‘13-’18</a:t>
            </a:r>
            <a:endParaRPr sz="1800" b="1">
              <a:latin typeface="Calibri"/>
              <a:ea typeface="Calibri"/>
              <a:cs typeface="Calibri"/>
              <a:sym typeface="Calibri"/>
            </a:endParaRPr>
          </a:p>
          <a:p>
            <a:pPr marL="0" lvl="0" indent="0">
              <a:spcBef>
                <a:spcPts val="0"/>
              </a:spcBef>
              <a:spcAft>
                <a:spcPts val="0"/>
              </a:spcAft>
              <a:buNone/>
            </a:pPr>
            <a:r>
              <a:rPr lang="en-US" sz="1800">
                <a:solidFill>
                  <a:srgbClr val="0000FF"/>
                </a:solidFill>
                <a:latin typeface="Calibri"/>
                <a:ea typeface="Calibri"/>
                <a:cs typeface="Calibri"/>
                <a:sym typeface="Calibri"/>
              </a:rPr>
              <a:t>3.8%</a:t>
            </a:r>
            <a:endParaRPr sz="1800">
              <a:solidFill>
                <a:srgbClr val="0000FF"/>
              </a:solidFill>
              <a:latin typeface="Calibri"/>
              <a:ea typeface="Calibri"/>
              <a:cs typeface="Calibri"/>
              <a:sym typeface="Calibri"/>
            </a:endParaRPr>
          </a:p>
          <a:p>
            <a:pPr marL="0" lvl="0" indent="0">
              <a:spcBef>
                <a:spcPts val="0"/>
              </a:spcBef>
              <a:spcAft>
                <a:spcPts val="0"/>
              </a:spcAft>
              <a:buNone/>
            </a:pP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US has the largest fast food industry in the world</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b="1">
                <a:solidFill>
                  <a:srgbClr val="333333"/>
                </a:solidFill>
                <a:latin typeface="Calibri"/>
                <a:ea typeface="Calibri"/>
                <a:cs typeface="Calibri"/>
                <a:sym typeface="Calibri"/>
              </a:rPr>
              <a:t>highly fragmented</a:t>
            </a:r>
            <a:r>
              <a:rPr lang="en-US">
                <a:solidFill>
                  <a:srgbClr val="333333"/>
                </a:solidFill>
                <a:latin typeface="Calibri"/>
                <a:ea typeface="Calibri"/>
                <a:cs typeface="Calibri"/>
                <a:sym typeface="Calibri"/>
              </a:rPr>
              <a:t>: the 50 largest companies account for about 20% of revenue</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Low barriers to entry, but high risk/return</a:t>
            </a:r>
            <a:endParaRPr>
              <a:latin typeface="Calibri"/>
              <a:ea typeface="Calibri"/>
              <a:cs typeface="Calibri"/>
              <a:sym typeface="Calibri"/>
            </a:endParaRPr>
          </a:p>
          <a:p>
            <a:pPr marL="457200" lvl="0" indent="-317500">
              <a:spcBef>
                <a:spcPts val="0"/>
              </a:spcBef>
              <a:spcAft>
                <a:spcPts val="0"/>
              </a:spcAft>
              <a:buSzPts val="1400"/>
              <a:buFont typeface="Calibri"/>
              <a:buChar char="●"/>
            </a:pPr>
            <a:r>
              <a:rPr lang="en-US">
                <a:latin typeface="Calibri"/>
                <a:ea typeface="Calibri"/>
                <a:cs typeface="Calibri"/>
                <a:sym typeface="Calibri"/>
              </a:rPr>
              <a:t>Overall trend towards </a:t>
            </a:r>
            <a:r>
              <a:rPr lang="en-US" b="1">
                <a:latin typeface="Calibri"/>
                <a:ea typeface="Calibri"/>
                <a:cs typeface="Calibri"/>
                <a:sym typeface="Calibri"/>
              </a:rPr>
              <a:t>healthier eating</a:t>
            </a:r>
            <a:endParaRPr b="1">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Investing and introducing healthier options</a:t>
            </a:r>
            <a:endParaRPr>
              <a:latin typeface="Calibri"/>
              <a:ea typeface="Calibri"/>
              <a:cs typeface="Calibri"/>
              <a:sym typeface="Calibri"/>
            </a:endParaRPr>
          </a:p>
          <a:p>
            <a:pPr marL="457200" lvl="0" indent="-317500">
              <a:spcBef>
                <a:spcPts val="0"/>
              </a:spcBef>
              <a:spcAft>
                <a:spcPts val="0"/>
              </a:spcAft>
              <a:buSzPts val="1400"/>
              <a:buFont typeface="Calibri"/>
              <a:buChar char="●"/>
            </a:pPr>
            <a:r>
              <a:rPr lang="en-US">
                <a:latin typeface="Calibri"/>
                <a:ea typeface="Calibri"/>
                <a:cs typeface="Calibri"/>
                <a:sym typeface="Calibri"/>
              </a:rPr>
              <a:t>Diversifying menu options for international markets</a:t>
            </a:r>
            <a:endParaRPr>
              <a:latin typeface="Calibri"/>
              <a:ea typeface="Calibri"/>
              <a:cs typeface="Calibri"/>
              <a:sym typeface="Calibri"/>
            </a:endParaRPr>
          </a:p>
          <a:p>
            <a:pPr marL="457200" lvl="0" indent="-317500">
              <a:spcBef>
                <a:spcPts val="0"/>
              </a:spcBef>
              <a:spcAft>
                <a:spcPts val="0"/>
              </a:spcAft>
              <a:buSzPts val="1400"/>
              <a:buFont typeface="Calibri"/>
              <a:buChar char="●"/>
            </a:pPr>
            <a:r>
              <a:rPr lang="en-US">
                <a:latin typeface="Calibri"/>
                <a:ea typeface="Calibri"/>
                <a:cs typeface="Calibri"/>
                <a:sym typeface="Calibri"/>
              </a:rPr>
              <a:t>Low prices, convenience, many locations</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solidFill>
                  <a:srgbClr val="333333"/>
                </a:solidFill>
                <a:highlight>
                  <a:srgbClr val="FFFFFF"/>
                </a:highlight>
                <a:latin typeface="Calibri"/>
                <a:ea typeface="Calibri"/>
                <a:cs typeface="Calibri"/>
                <a:sym typeface="Calibri"/>
              </a:rPr>
              <a:t>QSR industry in US includes about </a:t>
            </a:r>
            <a:r>
              <a:rPr lang="en-US" b="1">
                <a:solidFill>
                  <a:srgbClr val="333333"/>
                </a:solidFill>
                <a:highlight>
                  <a:srgbClr val="FFFFFF"/>
                </a:highlight>
                <a:latin typeface="Calibri"/>
                <a:ea typeface="Calibri"/>
                <a:cs typeface="Calibri"/>
                <a:sym typeface="Calibri"/>
              </a:rPr>
              <a:t>270,000</a:t>
            </a:r>
            <a:r>
              <a:rPr lang="en-US">
                <a:solidFill>
                  <a:srgbClr val="333333"/>
                </a:solidFill>
                <a:highlight>
                  <a:srgbClr val="FFFFFF"/>
                </a:highlight>
                <a:latin typeface="Calibri"/>
                <a:ea typeface="Calibri"/>
                <a:cs typeface="Calibri"/>
                <a:sym typeface="Calibri"/>
              </a:rPr>
              <a:t> restaurant </a:t>
            </a:r>
            <a:endParaRPr b="1">
              <a:solidFill>
                <a:srgbClr val="333333"/>
              </a:solidFill>
              <a:latin typeface="Calibri"/>
              <a:ea typeface="Calibri"/>
              <a:cs typeface="Calibri"/>
              <a:sym typeface="Calibri"/>
            </a:endParaRPr>
          </a:p>
          <a:p>
            <a:pPr marL="457200" lvl="0" indent="-317500" rtl="0">
              <a:lnSpc>
                <a:spcPct val="100000"/>
              </a:lnSpc>
              <a:spcBef>
                <a:spcPts val="0"/>
              </a:spcBef>
              <a:spcAft>
                <a:spcPts val="0"/>
              </a:spcAft>
              <a:buClr>
                <a:srgbClr val="333333"/>
              </a:buClr>
              <a:buSzPts val="1400"/>
              <a:buFont typeface="Calibri"/>
              <a:buChar char="●"/>
            </a:pPr>
            <a:r>
              <a:rPr lang="en-US">
                <a:solidFill>
                  <a:srgbClr val="333333"/>
                </a:solidFill>
                <a:latin typeface="Calibri"/>
                <a:ea typeface="Calibri"/>
                <a:cs typeface="Calibri"/>
                <a:sym typeface="Calibri"/>
              </a:rPr>
              <a:t>Most QSR establishments specialize in a particular type of cuisine</a:t>
            </a:r>
            <a:endParaRPr>
              <a:solidFill>
                <a:srgbClr val="333333"/>
              </a:solidFill>
              <a:latin typeface="Calibri"/>
              <a:ea typeface="Calibri"/>
              <a:cs typeface="Calibri"/>
              <a:sym typeface="Calibri"/>
            </a:endParaRPr>
          </a:p>
          <a:p>
            <a:pPr marL="457200" lvl="0" indent="-317500" rtl="0">
              <a:lnSpc>
                <a:spcPct val="100000"/>
              </a:lnSpc>
              <a:spcBef>
                <a:spcPts val="0"/>
              </a:spcBef>
              <a:spcAft>
                <a:spcPts val="0"/>
              </a:spcAft>
              <a:buClr>
                <a:srgbClr val="333333"/>
              </a:buClr>
              <a:buSzPts val="1400"/>
              <a:buFont typeface="Calibri"/>
              <a:buChar char="●"/>
            </a:pPr>
            <a:r>
              <a:rPr lang="en-US">
                <a:solidFill>
                  <a:srgbClr val="333333"/>
                </a:solidFill>
                <a:latin typeface="Calibri"/>
                <a:ea typeface="Calibri"/>
                <a:cs typeface="Calibri"/>
                <a:sym typeface="Calibri"/>
              </a:rPr>
              <a:t>Hamburger restaurants account for about </a:t>
            </a:r>
            <a:r>
              <a:rPr lang="en-US" b="1">
                <a:solidFill>
                  <a:srgbClr val="333333"/>
                </a:solidFill>
                <a:latin typeface="Calibri"/>
                <a:ea typeface="Calibri"/>
                <a:cs typeface="Calibri"/>
                <a:sym typeface="Calibri"/>
              </a:rPr>
              <a:t>40%</a:t>
            </a:r>
            <a:r>
              <a:rPr lang="en-US">
                <a:solidFill>
                  <a:srgbClr val="333333"/>
                </a:solidFill>
                <a:latin typeface="Calibri"/>
                <a:ea typeface="Calibri"/>
                <a:cs typeface="Calibri"/>
                <a:sym typeface="Calibri"/>
              </a:rPr>
              <a:t> </a:t>
            </a:r>
            <a:endParaRPr>
              <a:latin typeface="Calibri"/>
              <a:ea typeface="Calibri"/>
              <a:cs typeface="Calibri"/>
              <a:sym typeface="Calibri"/>
            </a:endParaRPr>
          </a:p>
          <a:p>
            <a:pPr marL="0" lvl="0" indent="0">
              <a:spcBef>
                <a:spcPts val="0"/>
              </a:spcBef>
              <a:spcAft>
                <a:spcPts val="0"/>
              </a:spcAft>
              <a:buNone/>
            </a:pPr>
            <a:endParaRPr/>
          </a:p>
          <a:p>
            <a:pPr marL="0" lvl="0" indent="0">
              <a:spcBef>
                <a:spcPts val="0"/>
              </a:spcBef>
              <a:spcAft>
                <a:spcPts val="0"/>
              </a:spcAft>
              <a:buNone/>
            </a:pPr>
            <a:endParaRPr/>
          </a:p>
        </p:txBody>
      </p:sp>
      <p:pic>
        <p:nvPicPr>
          <p:cNvPr id="100" name="Shape 100"/>
          <p:cNvPicPr preferRelativeResize="0"/>
          <p:nvPr>
            <p:custDataLst>
              <p:tags r:id="rId3"/>
            </p:custDataLst>
          </p:nvPr>
        </p:nvPicPr>
        <p:blipFill rotWithShape="1">
          <a:blip r:embed="rId7">
            <a:alphaModFix/>
          </a:blip>
          <a:srcRect l="4498"/>
          <a:stretch/>
        </p:blipFill>
        <p:spPr>
          <a:xfrm>
            <a:off x="5186525" y="4279550"/>
            <a:ext cx="4464151" cy="3015024"/>
          </a:xfrm>
          <a:prstGeom prst="rect">
            <a:avLst/>
          </a:prstGeom>
          <a:noFill/>
          <a:ln>
            <a:noFill/>
          </a:ln>
        </p:spPr>
      </p:pic>
      <p:sp>
        <p:nvSpPr>
          <p:cNvPr id="101" name="Shape 101"/>
          <p:cNvSpPr txBox="1"/>
          <p:nvPr/>
        </p:nvSpPr>
        <p:spPr>
          <a:xfrm>
            <a:off x="684225" y="1600200"/>
            <a:ext cx="3000000" cy="466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a:t>McDonalds Corp (NYSE: MCD)</a:t>
            </a:r>
            <a:endParaRPr b="1"/>
          </a:p>
        </p:txBody>
      </p:sp>
      <p:pic>
        <p:nvPicPr>
          <p:cNvPr id="102" name="Shape 102"/>
          <p:cNvPicPr preferRelativeResize="0"/>
          <p:nvPr>
            <p:custDataLst>
              <p:tags r:id="rId4"/>
            </p:custDataLst>
          </p:nvPr>
        </p:nvPicPr>
        <p:blipFill>
          <a:blip r:embed="rId8">
            <a:alphaModFix/>
          </a:blip>
          <a:stretch>
            <a:fillRect/>
          </a:stretch>
        </p:blipFill>
        <p:spPr>
          <a:xfrm>
            <a:off x="5186528" y="1676400"/>
            <a:ext cx="4464147" cy="2817201"/>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custDataLst>
              <p:tags r:id="rId1"/>
            </p:custDataLst>
          </p:nvPr>
        </p:nvSpPr>
        <p:spPr>
          <a:xfrm>
            <a:off x="768350" y="1066800"/>
            <a:ext cx="8574000" cy="533400"/>
          </a:xfrm>
          <a:prstGeom prst="rect">
            <a:avLst/>
          </a:prstGeom>
          <a:noFill/>
          <a:ln>
            <a:noFill/>
          </a:ln>
        </p:spPr>
        <p:txBody>
          <a:bodyPr spcFirstLastPara="1" wrap="square" lIns="0" tIns="50925" rIns="0" bIns="50925" anchor="b" anchorCtr="0">
            <a:noAutofit/>
          </a:bodyPr>
          <a:lstStyle/>
          <a:p>
            <a:pPr marL="0" marR="0" lvl="0" indent="0" algn="l" rtl="0">
              <a:lnSpc>
                <a:spcPct val="85000"/>
              </a:lnSpc>
              <a:spcBef>
                <a:spcPts val="0"/>
              </a:spcBef>
              <a:spcAft>
                <a:spcPts val="0"/>
              </a:spcAft>
              <a:buNone/>
            </a:pPr>
            <a:r>
              <a:rPr lang="en-US" sz="1700" b="1" i="0" u="none" strike="noStrike" cap="none">
                <a:solidFill>
                  <a:schemeClr val="hlink"/>
                </a:solidFill>
                <a:latin typeface="Arial"/>
                <a:ea typeface="Arial"/>
                <a:cs typeface="Arial"/>
                <a:sym typeface="Arial"/>
              </a:rPr>
              <a:t>Company Details / DCF Valuation</a:t>
            </a:r>
            <a:endParaRPr sz="1700" b="1" i="0" u="none" strike="noStrike" cap="none">
              <a:solidFill>
                <a:schemeClr val="hlink"/>
              </a:solidFill>
              <a:latin typeface="Arial"/>
              <a:ea typeface="Arial"/>
              <a:cs typeface="Arial"/>
              <a:sym typeface="Arial"/>
            </a:endParaRPr>
          </a:p>
        </p:txBody>
      </p:sp>
      <p:sp>
        <p:nvSpPr>
          <p:cNvPr id="109" name="Shape 109"/>
          <p:cNvSpPr txBox="1">
            <a:spLocks noGrp="1"/>
          </p:cNvSpPr>
          <p:nvPr>
            <p:ph type="body" idx="1"/>
            <p:custDataLst>
              <p:tags r:id="rId2"/>
            </p:custDataLst>
          </p:nvPr>
        </p:nvSpPr>
        <p:spPr>
          <a:xfrm>
            <a:off x="684227" y="2232886"/>
            <a:ext cx="4729500" cy="2747100"/>
          </a:xfrm>
          <a:prstGeom prst="rect">
            <a:avLst/>
          </a:prstGeom>
          <a:noFill/>
          <a:ln>
            <a:noFill/>
          </a:ln>
        </p:spPr>
        <p:txBody>
          <a:bodyPr spcFirstLastPara="1" wrap="square" lIns="0" tIns="0" rIns="18275" bIns="18275" anchor="t" anchorCtr="0">
            <a:noAutofit/>
          </a:bodyPr>
          <a:lstStyle/>
          <a:p>
            <a:pPr marL="228600" marR="0" lvl="0" indent="-234950" algn="l" rtl="0">
              <a:lnSpc>
                <a:spcPct val="110000"/>
              </a:lnSpc>
              <a:spcBef>
                <a:spcPts val="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MCD is one of the world’s leading quick service restaurant brands with 37,286 locations in 120 countries</a:t>
            </a:r>
            <a:endParaRPr sz="1200">
              <a:latin typeface="Calibri"/>
              <a:ea typeface="Calibri"/>
              <a:cs typeface="Calibri"/>
              <a:sym typeface="Calibri"/>
            </a:endParaRPr>
          </a:p>
          <a:p>
            <a:pPr marL="228600" marR="0" lvl="0" indent="-234950" algn="l" rtl="0">
              <a:lnSpc>
                <a:spcPct val="110000"/>
              </a:lnSpc>
              <a:spcBef>
                <a:spcPts val="22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90%+ privately owned, culturally integrated franchise locations worldwide (34,279 franchised, 3,007 owned)</a:t>
            </a:r>
            <a:endParaRPr sz="1200">
              <a:latin typeface="Calibri"/>
              <a:ea typeface="Calibri"/>
              <a:cs typeface="Calibri"/>
              <a:sym typeface="Calibri"/>
            </a:endParaRPr>
          </a:p>
          <a:p>
            <a:pPr marL="228600" marR="0" lvl="0" indent="-234950" algn="l" rtl="0">
              <a:lnSpc>
                <a:spcPct val="110000"/>
              </a:lnSpc>
              <a:spcBef>
                <a:spcPts val="22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Q1 2018: goal is to be 95% franchised (lowers costs &amp; drives margins)</a:t>
            </a:r>
            <a:endParaRPr sz="1200" i="0" u="none" strike="noStrike" cap="none">
              <a:solidFill>
                <a:srgbClr val="000000"/>
              </a:solidFill>
              <a:latin typeface="Calibri"/>
              <a:ea typeface="Calibri"/>
              <a:cs typeface="Calibri"/>
              <a:sym typeface="Calibri"/>
            </a:endParaRPr>
          </a:p>
          <a:p>
            <a:pPr marL="228600" marR="0" lvl="0" indent="-234950" algn="l" rtl="0">
              <a:lnSpc>
                <a:spcPct val="110000"/>
              </a:lnSpc>
              <a:spcBef>
                <a:spcPts val="22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Customer base is structured into 4 segments that combine similar markets</a:t>
            </a:r>
            <a:endParaRPr sz="1200">
              <a:latin typeface="Calibri"/>
              <a:ea typeface="Calibri"/>
              <a:cs typeface="Calibri"/>
              <a:sym typeface="Calibri"/>
            </a:endParaRPr>
          </a:p>
          <a:p>
            <a:pPr marL="228600" marR="0" lvl="0" indent="-234950" algn="l" rtl="0">
              <a:lnSpc>
                <a:spcPct val="110000"/>
              </a:lnSpc>
              <a:spcBef>
                <a:spcPts val="22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Revenue decreased 9% because of refranchising in most recent quarter</a:t>
            </a:r>
            <a:endParaRPr sz="1200" i="0" u="none" strike="noStrike" cap="none">
              <a:solidFill>
                <a:srgbClr val="000000"/>
              </a:solidFill>
              <a:latin typeface="Calibri"/>
              <a:ea typeface="Calibri"/>
              <a:cs typeface="Calibri"/>
              <a:sym typeface="Calibri"/>
            </a:endParaRPr>
          </a:p>
          <a:p>
            <a:pPr marL="228600" marR="0" lvl="0" indent="-234950" algn="l" rtl="0">
              <a:lnSpc>
                <a:spcPct val="110000"/>
              </a:lnSpc>
              <a:spcBef>
                <a:spcPts val="220"/>
              </a:spcBef>
              <a:spcAft>
                <a:spcPts val="0"/>
              </a:spcAft>
              <a:buClr>
                <a:schemeClr val="dk2"/>
              </a:buClr>
              <a:buSzPts val="1200"/>
              <a:buFont typeface="Calibri"/>
              <a:buChar char="•"/>
            </a:pPr>
            <a:r>
              <a:rPr lang="en-US" sz="1200" i="0" u="none" strike="noStrike" cap="none">
                <a:solidFill>
                  <a:srgbClr val="000000"/>
                </a:solidFill>
                <a:latin typeface="Calibri"/>
                <a:ea typeface="Calibri"/>
                <a:cs typeface="Calibri"/>
                <a:sym typeface="Calibri"/>
              </a:rPr>
              <a:t>DCF based on sellside research forecast suggests an intrinsic value per share of $168.71</a:t>
            </a:r>
            <a:endParaRPr sz="1200">
              <a:latin typeface="Calibri"/>
              <a:ea typeface="Calibri"/>
              <a:cs typeface="Calibri"/>
              <a:sym typeface="Calibri"/>
            </a:endParaRPr>
          </a:p>
          <a:p>
            <a:pPr marL="228600" marR="0" lvl="0" indent="-158750" algn="l" rtl="0">
              <a:lnSpc>
                <a:spcPct val="110000"/>
              </a:lnSpc>
              <a:spcBef>
                <a:spcPts val="220"/>
              </a:spcBef>
              <a:spcAft>
                <a:spcPts val="0"/>
              </a:spcAft>
              <a:buClr>
                <a:schemeClr val="dk2"/>
              </a:buClr>
              <a:buSzPts val="1100"/>
              <a:buFont typeface="Arial"/>
              <a:buNone/>
            </a:pPr>
            <a:endParaRPr sz="1100" b="0" i="0" u="none" strike="noStrike" cap="none">
              <a:solidFill>
                <a:srgbClr val="000000"/>
              </a:solidFill>
              <a:latin typeface="Arial"/>
              <a:ea typeface="Arial"/>
              <a:cs typeface="Arial"/>
              <a:sym typeface="Arial"/>
            </a:endParaRPr>
          </a:p>
          <a:p>
            <a:pPr marL="228600" marR="0" lvl="0" indent="-158750" algn="l" rtl="0">
              <a:lnSpc>
                <a:spcPct val="110000"/>
              </a:lnSpc>
              <a:spcBef>
                <a:spcPts val="220"/>
              </a:spcBef>
              <a:spcAft>
                <a:spcPts val="0"/>
              </a:spcAft>
              <a:buClr>
                <a:schemeClr val="dk2"/>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0000"/>
              </a:lnSpc>
              <a:spcBef>
                <a:spcPts val="220"/>
              </a:spcBef>
              <a:spcAft>
                <a:spcPts val="0"/>
              </a:spcAft>
              <a:buClr>
                <a:schemeClr val="dk2"/>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0" name="Shape 110"/>
          <p:cNvSpPr txBox="1"/>
          <p:nvPr/>
        </p:nvSpPr>
        <p:spPr>
          <a:xfrm>
            <a:off x="768350" y="1606650"/>
            <a:ext cx="8497800" cy="381000"/>
          </a:xfrm>
          <a:prstGeom prst="rect">
            <a:avLst/>
          </a:prstGeom>
          <a:noFill/>
          <a:ln>
            <a:noFill/>
          </a:ln>
        </p:spPr>
        <p:txBody>
          <a:bodyPr spcFirstLastPara="1" wrap="square" lIns="0" tIns="0" rIns="100575" bIns="18275" anchor="t" anchorCtr="0">
            <a:noAutofit/>
          </a:bodyPr>
          <a:lstStyle/>
          <a:p>
            <a:pPr marL="0" marR="0" lvl="0" indent="0" algn="l" rtl="0">
              <a:spcBef>
                <a:spcPts val="0"/>
              </a:spcBef>
              <a:spcAft>
                <a:spcPts val="0"/>
              </a:spcAft>
              <a:buNone/>
            </a:pPr>
            <a:r>
              <a:rPr lang="en-US" sz="1500" b="0" i="0" u="none" strike="noStrike" cap="none">
                <a:solidFill>
                  <a:srgbClr val="005296"/>
                </a:solidFill>
                <a:latin typeface="Arial"/>
                <a:ea typeface="Arial"/>
                <a:cs typeface="Arial"/>
                <a:sym typeface="Arial"/>
              </a:rPr>
              <a:t>McDonalds Corp.</a:t>
            </a:r>
            <a:endParaRPr/>
          </a:p>
          <a:p>
            <a:pPr marL="0" marR="0" lvl="0" indent="0" algn="l" rtl="0">
              <a:spcBef>
                <a:spcPts val="0"/>
              </a:spcBef>
              <a:spcAft>
                <a:spcPts val="0"/>
              </a:spcAft>
              <a:buNone/>
            </a:pPr>
            <a:r>
              <a:rPr lang="en-US" sz="1500" b="0" i="0" u="none" strike="noStrike" cap="none">
                <a:solidFill>
                  <a:srgbClr val="005296"/>
                </a:solidFill>
                <a:latin typeface="Arial"/>
                <a:ea typeface="Arial"/>
                <a:cs typeface="Arial"/>
                <a:sym typeface="Arial"/>
              </a:rPr>
              <a:t>NYSE MCD-US</a:t>
            </a:r>
            <a:endParaRPr/>
          </a:p>
        </p:txBody>
      </p:sp>
      <p:sp>
        <p:nvSpPr>
          <p:cNvPr id="111" name="Shape 111"/>
          <p:cNvSpPr txBox="1"/>
          <p:nvPr/>
        </p:nvSpPr>
        <p:spPr>
          <a:xfrm>
            <a:off x="768350" y="7295745"/>
            <a:ext cx="8210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12" name="Shape 112"/>
          <p:cNvSpPr/>
          <p:nvPr/>
        </p:nvSpPr>
        <p:spPr>
          <a:xfrm>
            <a:off x="766763" y="7277889"/>
            <a:ext cx="8496300" cy="304800"/>
          </a:xfrm>
          <a:prstGeom prst="rect">
            <a:avLst/>
          </a:prstGeom>
          <a:noFill/>
          <a:ln>
            <a:noFill/>
          </a:ln>
        </p:spPr>
        <p:txBody>
          <a:bodyPr spcFirstLastPara="1" wrap="square" lIns="0" tIns="0" rIns="18275" bIns="18275" anchor="b" anchorCtr="0">
            <a:noAutofit/>
          </a:bodyPr>
          <a:lstStyle/>
          <a:p>
            <a:pPr marL="0" marR="0" lvl="0" indent="0" algn="l" rtl="0">
              <a:lnSpc>
                <a:spcPct val="90000"/>
              </a:lnSpc>
              <a:spcBef>
                <a:spcPts val="0"/>
              </a:spcBef>
              <a:spcAft>
                <a:spcPts val="0"/>
              </a:spcAft>
              <a:buClr>
                <a:srgbClr val="000000"/>
              </a:buClr>
              <a:buSzPts val="800"/>
              <a:buFont typeface="Noto Sans Symbols"/>
              <a:buNone/>
            </a:pPr>
            <a:r>
              <a:rPr lang="en-US" sz="800" b="0" i="1" u="none" strike="noStrike" cap="none">
                <a:solidFill>
                  <a:srgbClr val="000000"/>
                </a:solidFill>
                <a:latin typeface="Arial Narrow"/>
                <a:ea typeface="Arial Narrow"/>
                <a:cs typeface="Arial Narrow"/>
                <a:sym typeface="Arial Narrow"/>
              </a:rPr>
              <a:t>_______________________</a:t>
            </a:r>
            <a:endParaRPr/>
          </a:p>
          <a:p>
            <a:pPr marL="0" marR="0" lvl="0" indent="0" algn="l" rtl="0">
              <a:lnSpc>
                <a:spcPct val="90000"/>
              </a:lnSpc>
              <a:spcBef>
                <a:spcPts val="0"/>
              </a:spcBef>
              <a:spcAft>
                <a:spcPts val="0"/>
              </a:spcAft>
              <a:buClr>
                <a:srgbClr val="000000"/>
              </a:buClr>
              <a:buSzPts val="800"/>
              <a:buFont typeface="Noto Sans Symbols"/>
              <a:buNone/>
            </a:pPr>
            <a:r>
              <a:rPr lang="en-US" sz="800" b="0" i="1" u="none" strike="noStrike" cap="none">
                <a:solidFill>
                  <a:srgbClr val="000000"/>
                </a:solidFill>
                <a:latin typeface="Arial Narrow"/>
                <a:ea typeface="Arial Narrow"/>
                <a:cs typeface="Arial Narrow"/>
                <a:sym typeface="Arial Narrow"/>
              </a:rPr>
              <a:t>Source: McDonald’s Company Reports 8K &amp; 10K, Bloomberg Data</a:t>
            </a:r>
            <a:endParaRPr sz="800" b="0" i="1" u="none" strike="noStrike" cap="none">
              <a:solidFill>
                <a:srgbClr val="000000"/>
              </a:solidFill>
              <a:latin typeface="Arial Narrow"/>
              <a:ea typeface="Arial Narrow"/>
              <a:cs typeface="Arial Narrow"/>
              <a:sym typeface="Arial Narrow"/>
            </a:endParaRPr>
          </a:p>
        </p:txBody>
      </p:sp>
      <p:pic>
        <p:nvPicPr>
          <p:cNvPr id="113" name="Shape 113"/>
          <p:cNvPicPr preferRelativeResize="0"/>
          <p:nvPr>
            <p:custDataLst>
              <p:tags r:id="rId3"/>
            </p:custDataLst>
          </p:nvPr>
        </p:nvPicPr>
        <p:blipFill rotWithShape="1">
          <a:blip r:embed="rId9">
            <a:alphaModFix/>
          </a:blip>
          <a:srcRect/>
          <a:stretch/>
        </p:blipFill>
        <p:spPr>
          <a:xfrm>
            <a:off x="5350420" y="1606650"/>
            <a:ext cx="4707900" cy="2834100"/>
          </a:xfrm>
          <a:prstGeom prst="rect">
            <a:avLst/>
          </a:prstGeom>
          <a:noFill/>
          <a:ln>
            <a:noFill/>
          </a:ln>
        </p:spPr>
      </p:pic>
      <p:pic>
        <p:nvPicPr>
          <p:cNvPr id="114" name="Shape 114"/>
          <p:cNvPicPr preferRelativeResize="0"/>
          <p:nvPr>
            <p:custDataLst>
              <p:tags r:id="rId4"/>
            </p:custDataLst>
          </p:nvPr>
        </p:nvPicPr>
        <p:blipFill rotWithShape="1">
          <a:blip r:embed="rId10">
            <a:alphaModFix/>
          </a:blip>
          <a:srcRect/>
          <a:stretch/>
        </p:blipFill>
        <p:spPr>
          <a:xfrm>
            <a:off x="3172750" y="4542969"/>
            <a:ext cx="6639451" cy="2605106"/>
          </a:xfrm>
          <a:prstGeom prst="rect">
            <a:avLst/>
          </a:prstGeom>
          <a:noFill/>
          <a:ln>
            <a:noFill/>
          </a:ln>
        </p:spPr>
      </p:pic>
      <p:sp>
        <p:nvSpPr>
          <p:cNvPr id="115" name="Shape 115"/>
          <p:cNvSpPr txBox="1">
            <a:spLocks noGrp="1"/>
          </p:cNvSpPr>
          <p:nvPr>
            <p:ph type="sldNum" idx="12"/>
            <p:custDataLst>
              <p:tags r:id="rId5"/>
            </p:custDataLst>
          </p:nvPr>
        </p:nvSpPr>
        <p:spPr>
          <a:xfrm>
            <a:off x="7272339" y="7294564"/>
            <a:ext cx="2057400" cy="404700"/>
          </a:xfrm>
          <a:prstGeom prst="rect">
            <a:avLst/>
          </a:prstGeom>
          <a:noFill/>
          <a:ln>
            <a:noFill/>
          </a:ln>
        </p:spPr>
        <p:txBody>
          <a:bodyPr spcFirstLastPara="1" wrap="square" lIns="0" tIns="0" rIns="18275" bIns="18275" anchor="t" anchorCtr="0">
            <a:noAutofit/>
          </a:bodyPr>
          <a:lstStyle/>
          <a:p>
            <a:pPr marL="0" marR="0" lvl="0" indent="0" algn="r" rtl="0">
              <a:spcBef>
                <a:spcPts val="0"/>
              </a:spcBef>
              <a:spcAft>
                <a:spcPts val="0"/>
              </a:spcAft>
              <a:buNone/>
            </a:pPr>
            <a:fld id="{00000000-1234-1234-1234-123412341234}" type="slidenum">
              <a:rPr lang="en-US" sz="800" b="0" i="0" u="none" strike="noStrike" cap="none">
                <a:solidFill>
                  <a:srgbClr val="000000"/>
                </a:solidFill>
                <a:latin typeface="Arial"/>
                <a:ea typeface="Arial"/>
                <a:cs typeface="Arial"/>
                <a:sym typeface="Arial"/>
              </a:rPr>
              <a:t>4</a:t>
            </a:fld>
            <a:endParaRPr sz="800" b="0" i="0" u="none" strike="noStrike" cap="none">
              <a:solidFill>
                <a:srgbClr val="000000"/>
              </a:solidFill>
              <a:latin typeface="Arial"/>
              <a:ea typeface="Arial"/>
              <a:cs typeface="Arial"/>
              <a:sym typeface="Arial"/>
            </a:endParaRPr>
          </a:p>
        </p:txBody>
      </p:sp>
      <p:pic>
        <p:nvPicPr>
          <p:cNvPr id="116" name="Shape 116"/>
          <p:cNvPicPr preferRelativeResize="0"/>
          <p:nvPr>
            <p:custDataLst>
              <p:tags r:id="rId6"/>
            </p:custDataLst>
          </p:nvPr>
        </p:nvPicPr>
        <p:blipFill>
          <a:blip r:embed="rId11">
            <a:alphaModFix/>
          </a:blip>
          <a:stretch>
            <a:fillRect/>
          </a:stretch>
        </p:blipFill>
        <p:spPr>
          <a:xfrm>
            <a:off x="97575" y="4715062"/>
            <a:ext cx="3075175" cy="23063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custDataLst>
              <p:tags r:id="rId1"/>
            </p:custDataLst>
          </p:nvPr>
        </p:nvSpPr>
        <p:spPr>
          <a:xfrm>
            <a:off x="768350" y="1066800"/>
            <a:ext cx="8574000" cy="533400"/>
          </a:xfrm>
          <a:prstGeom prst="rect">
            <a:avLst/>
          </a:prstGeom>
        </p:spPr>
        <p:txBody>
          <a:bodyPr spcFirstLastPara="1" wrap="square" lIns="0" tIns="50925" rIns="0" bIns="50925" anchor="b" anchorCtr="0">
            <a:noAutofit/>
          </a:bodyPr>
          <a:lstStyle/>
          <a:p>
            <a:pPr marL="0" lvl="0" indent="0">
              <a:spcBef>
                <a:spcPts val="0"/>
              </a:spcBef>
              <a:spcAft>
                <a:spcPts val="0"/>
              </a:spcAft>
              <a:buNone/>
            </a:pPr>
            <a:r>
              <a:rPr lang="en-US"/>
              <a:t>Economic Outlook</a:t>
            </a:r>
            <a:endParaRPr/>
          </a:p>
        </p:txBody>
      </p:sp>
      <p:sp>
        <p:nvSpPr>
          <p:cNvPr id="122" name="Shape 122"/>
          <p:cNvSpPr txBox="1">
            <a:spLocks noGrp="1"/>
          </p:cNvSpPr>
          <p:nvPr>
            <p:ph type="body" idx="1"/>
            <p:custDataLst>
              <p:tags r:id="rId2"/>
            </p:custDataLst>
          </p:nvPr>
        </p:nvSpPr>
        <p:spPr>
          <a:xfrm>
            <a:off x="768350" y="2369675"/>
            <a:ext cx="4267200" cy="3622800"/>
          </a:xfrm>
          <a:prstGeom prst="rect">
            <a:avLst/>
          </a:prstGeom>
        </p:spPr>
        <p:txBody>
          <a:bodyPr spcFirstLastPara="1" wrap="square" lIns="0" tIns="0" rIns="18275" bIns="18275" anchor="t" anchorCtr="0">
            <a:noAutofit/>
          </a:bodyPr>
          <a:lstStyle/>
          <a:p>
            <a:pPr marL="0" lvl="0" indent="0" rtl="0">
              <a:lnSpc>
                <a:spcPct val="110000"/>
              </a:lnSpc>
              <a:spcBef>
                <a:spcPts val="300"/>
              </a:spcBef>
              <a:spcAft>
                <a:spcPts val="0"/>
              </a:spcAft>
              <a:buNone/>
            </a:pPr>
            <a:r>
              <a:rPr lang="en-US" sz="1300">
                <a:latin typeface="Calibri"/>
                <a:ea typeface="Calibri"/>
                <a:cs typeface="Calibri"/>
                <a:sym typeface="Calibri"/>
              </a:rPr>
              <a:t>A recession is near (12-18 months)</a:t>
            </a:r>
            <a:endParaRPr sz="1300">
              <a:latin typeface="Calibri"/>
              <a:ea typeface="Calibri"/>
              <a:cs typeface="Calibri"/>
              <a:sym typeface="Calibri"/>
            </a:endParaRPr>
          </a:p>
          <a:p>
            <a:pPr marL="457200" lvl="0" indent="-311150" rtl="0">
              <a:lnSpc>
                <a:spcPct val="110000"/>
              </a:lnSpc>
              <a:spcBef>
                <a:spcPts val="300"/>
              </a:spcBef>
              <a:spcAft>
                <a:spcPts val="0"/>
              </a:spcAft>
              <a:buSzPts val="1300"/>
              <a:buFont typeface="Calibri"/>
              <a:buChar char="•"/>
            </a:pPr>
            <a:r>
              <a:rPr lang="en-US" sz="1300">
                <a:latin typeface="Calibri"/>
                <a:ea typeface="Calibri"/>
                <a:cs typeface="Calibri"/>
                <a:sym typeface="Calibri"/>
              </a:rPr>
              <a:t>Wage increases are squeezing revenues</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Yield Curve to be inverted in 6-12 months</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solidFill>
                  <a:schemeClr val="dk2"/>
                </a:solidFill>
                <a:latin typeface="Calibri"/>
                <a:ea typeface="Calibri"/>
                <a:cs typeface="Calibri"/>
                <a:sym typeface="Calibri"/>
              </a:rPr>
              <a:t>I</a:t>
            </a:r>
            <a:r>
              <a:rPr lang="en-US" sz="1300">
                <a:latin typeface="Calibri"/>
                <a:ea typeface="Calibri"/>
                <a:cs typeface="Calibri"/>
                <a:sym typeface="Calibri"/>
              </a:rPr>
              <a:t>nflation rates will soon overcome wage growth</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Economy starting to feel effect of trade wars</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Real Estate supply and demand mismatch</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Oil price increases</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Fed likely to increase rates more than expected to cool down economy</a:t>
            </a:r>
            <a:endParaRPr sz="1300">
              <a:latin typeface="Calibri"/>
              <a:ea typeface="Calibri"/>
              <a:cs typeface="Calibri"/>
              <a:sym typeface="Calibri"/>
            </a:endParaRPr>
          </a:p>
          <a:p>
            <a:pPr marL="0" lvl="0" indent="0" rtl="0">
              <a:lnSpc>
                <a:spcPct val="110000"/>
              </a:lnSpc>
              <a:spcBef>
                <a:spcPts val="300"/>
              </a:spcBef>
              <a:spcAft>
                <a:spcPts val="0"/>
              </a:spcAft>
              <a:buNone/>
            </a:pPr>
            <a:r>
              <a:rPr lang="en-US" sz="1300">
                <a:latin typeface="Calibri"/>
                <a:ea typeface="Calibri"/>
                <a:cs typeface="Calibri"/>
                <a:sym typeface="Calibri"/>
              </a:rPr>
              <a:t>McDonalds has performed historically well during recessions</a:t>
            </a:r>
            <a:endParaRPr sz="1300">
              <a:latin typeface="Calibri"/>
              <a:ea typeface="Calibri"/>
              <a:cs typeface="Calibri"/>
              <a:sym typeface="Calibri"/>
            </a:endParaRPr>
          </a:p>
          <a:p>
            <a:pPr marL="457200" lvl="0" indent="-311150" rtl="0">
              <a:lnSpc>
                <a:spcPct val="110000"/>
              </a:lnSpc>
              <a:spcBef>
                <a:spcPts val="300"/>
              </a:spcBef>
              <a:spcAft>
                <a:spcPts val="0"/>
              </a:spcAft>
              <a:buSzPts val="1300"/>
              <a:buFont typeface="Calibri"/>
              <a:buChar char="•"/>
            </a:pPr>
            <a:r>
              <a:rPr lang="en-US" sz="1300">
                <a:latin typeface="Calibri"/>
                <a:ea typeface="Calibri"/>
                <a:cs typeface="Calibri"/>
                <a:sym typeface="Calibri"/>
              </a:rPr>
              <a:t>McDonalds net growth in 2008 was greater than that in 2006 and 2007.</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Opened 600 new restaurants in 2008</a:t>
            </a:r>
            <a:endParaRPr sz="1300">
              <a:latin typeface="Calibri"/>
              <a:ea typeface="Calibri"/>
              <a:cs typeface="Calibri"/>
              <a:sym typeface="Calibri"/>
            </a:endParaRPr>
          </a:p>
          <a:p>
            <a:pPr marL="457200" lvl="0" indent="-311150" rtl="0">
              <a:lnSpc>
                <a:spcPct val="110000"/>
              </a:lnSpc>
              <a:spcBef>
                <a:spcPts val="0"/>
              </a:spcBef>
              <a:spcAft>
                <a:spcPts val="0"/>
              </a:spcAft>
              <a:buSzPts val="1300"/>
              <a:buFont typeface="Calibri"/>
              <a:buChar char="•"/>
            </a:pPr>
            <a:r>
              <a:rPr lang="en-US" sz="1300">
                <a:latin typeface="Calibri"/>
                <a:ea typeface="Calibri"/>
                <a:cs typeface="Calibri"/>
                <a:sym typeface="Calibri"/>
              </a:rPr>
              <a:t>Free customer acquisition: Mcafe and value menu regain popularity</a:t>
            </a:r>
            <a:endParaRPr sz="1300">
              <a:latin typeface="Calibri"/>
              <a:ea typeface="Calibri"/>
              <a:cs typeface="Calibri"/>
              <a:sym typeface="Calibri"/>
            </a:endParaRPr>
          </a:p>
          <a:p>
            <a:pPr marL="0" lvl="0" indent="0">
              <a:spcBef>
                <a:spcPts val="220"/>
              </a:spcBef>
              <a:spcAft>
                <a:spcPts val="0"/>
              </a:spcAft>
              <a:buNone/>
            </a:pPr>
            <a:endParaRPr/>
          </a:p>
        </p:txBody>
      </p:sp>
      <p:sp>
        <p:nvSpPr>
          <p:cNvPr id="123" name="Shape 123"/>
          <p:cNvSpPr txBox="1"/>
          <p:nvPr/>
        </p:nvSpPr>
        <p:spPr>
          <a:xfrm>
            <a:off x="684225" y="1676400"/>
            <a:ext cx="3449400" cy="459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500">
                <a:solidFill>
                  <a:schemeClr val="dk1"/>
                </a:solidFill>
              </a:rPr>
              <a:t>McDonalds Corp.</a:t>
            </a:r>
            <a:endParaRPr sz="1500">
              <a:solidFill>
                <a:schemeClr val="dk1"/>
              </a:solidFill>
            </a:endParaRPr>
          </a:p>
          <a:p>
            <a:pPr marL="0" lvl="0" indent="0" rtl="0">
              <a:lnSpc>
                <a:spcPct val="115000"/>
              </a:lnSpc>
              <a:spcBef>
                <a:spcPts val="0"/>
              </a:spcBef>
              <a:spcAft>
                <a:spcPts val="0"/>
              </a:spcAft>
              <a:buNone/>
            </a:pPr>
            <a:r>
              <a:rPr lang="en-US" sz="1500">
                <a:solidFill>
                  <a:schemeClr val="dk1"/>
                </a:solidFill>
              </a:rPr>
              <a:t>NYSE MCD-US</a:t>
            </a:r>
            <a:endParaRPr sz="1500">
              <a:solidFill>
                <a:schemeClr val="dk1"/>
              </a:solidFill>
            </a:endParaRPr>
          </a:p>
          <a:p>
            <a:pPr marL="0" lvl="0" indent="0">
              <a:spcBef>
                <a:spcPts val="0"/>
              </a:spcBef>
              <a:spcAft>
                <a:spcPts val="0"/>
              </a:spcAft>
              <a:buNone/>
            </a:pPr>
            <a:endParaRPr/>
          </a:p>
        </p:txBody>
      </p:sp>
      <p:pic>
        <p:nvPicPr>
          <p:cNvPr id="124" name="Shape 124"/>
          <p:cNvPicPr preferRelativeResize="0"/>
          <p:nvPr>
            <p:custDataLst>
              <p:tags r:id="rId3"/>
            </p:custDataLst>
          </p:nvPr>
        </p:nvPicPr>
        <p:blipFill>
          <a:blip r:embed="rId7">
            <a:alphaModFix/>
          </a:blip>
          <a:stretch>
            <a:fillRect/>
          </a:stretch>
        </p:blipFill>
        <p:spPr>
          <a:xfrm>
            <a:off x="5029200" y="1900800"/>
            <a:ext cx="5003025" cy="1987504"/>
          </a:xfrm>
          <a:prstGeom prst="rect">
            <a:avLst/>
          </a:prstGeom>
          <a:noFill/>
          <a:ln>
            <a:noFill/>
          </a:ln>
        </p:spPr>
      </p:pic>
      <p:pic>
        <p:nvPicPr>
          <p:cNvPr id="125" name="Shape 125"/>
          <p:cNvPicPr preferRelativeResize="0"/>
          <p:nvPr>
            <p:custDataLst>
              <p:tags r:id="rId4"/>
            </p:custDataLst>
          </p:nvPr>
        </p:nvPicPr>
        <p:blipFill>
          <a:blip r:embed="rId8">
            <a:alphaModFix/>
          </a:blip>
          <a:stretch>
            <a:fillRect/>
          </a:stretch>
        </p:blipFill>
        <p:spPr>
          <a:xfrm>
            <a:off x="2461450" y="5573825"/>
            <a:ext cx="7596949" cy="1508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custDataLst>
              <p:tags r:id="rId1"/>
            </p:custDataLst>
          </p:nvPr>
        </p:nvSpPr>
        <p:spPr>
          <a:xfrm>
            <a:off x="768350" y="1066800"/>
            <a:ext cx="8574000" cy="533400"/>
          </a:xfrm>
          <a:prstGeom prst="rect">
            <a:avLst/>
          </a:prstGeom>
          <a:noFill/>
          <a:ln>
            <a:noFill/>
          </a:ln>
        </p:spPr>
        <p:txBody>
          <a:bodyPr spcFirstLastPara="1" wrap="square" lIns="0" tIns="50925" rIns="0" bIns="50925" anchor="b" anchorCtr="0">
            <a:noAutofit/>
          </a:bodyPr>
          <a:lstStyle/>
          <a:p>
            <a:pPr marL="0" marR="0" lvl="0" indent="0" algn="l" rtl="0">
              <a:lnSpc>
                <a:spcPct val="85000"/>
              </a:lnSpc>
              <a:spcBef>
                <a:spcPts val="0"/>
              </a:spcBef>
              <a:spcAft>
                <a:spcPts val="0"/>
              </a:spcAft>
              <a:buNone/>
            </a:pPr>
            <a:r>
              <a:rPr lang="en-US" sz="1700" b="1" i="0" u="none" strike="noStrike" cap="none">
                <a:solidFill>
                  <a:schemeClr val="hlink"/>
                </a:solidFill>
                <a:latin typeface="Arial"/>
                <a:ea typeface="Arial"/>
                <a:cs typeface="Arial"/>
                <a:sym typeface="Arial"/>
              </a:rPr>
              <a:t>Key Risks</a:t>
            </a:r>
            <a:endParaRPr sz="1700" b="1" i="0" u="none" strike="noStrike" cap="none">
              <a:solidFill>
                <a:schemeClr val="hlink"/>
              </a:solidFill>
              <a:latin typeface="Arial"/>
              <a:ea typeface="Arial"/>
              <a:cs typeface="Arial"/>
              <a:sym typeface="Arial"/>
            </a:endParaRPr>
          </a:p>
        </p:txBody>
      </p:sp>
      <p:sp>
        <p:nvSpPr>
          <p:cNvPr id="131" name="Shape 131"/>
          <p:cNvSpPr/>
          <p:nvPr/>
        </p:nvSpPr>
        <p:spPr>
          <a:xfrm>
            <a:off x="768350" y="7265988"/>
            <a:ext cx="4343400" cy="173100"/>
          </a:xfrm>
          <a:prstGeom prst="rect">
            <a:avLst/>
          </a:prstGeom>
          <a:noFill/>
          <a:ln>
            <a:noFill/>
          </a:ln>
        </p:spPr>
        <p:txBody>
          <a:bodyPr spcFirstLastPara="1" wrap="square" lIns="0" tIns="45700" rIns="45700" bIns="45700" anchor="t" anchorCtr="0">
            <a:noAutofit/>
          </a:bodyPr>
          <a:lstStyle/>
          <a:p>
            <a:pPr marL="0" marR="0" lvl="0" indent="0" algn="l" rtl="0">
              <a:lnSpc>
                <a:spcPct val="90000"/>
              </a:lnSpc>
              <a:spcBef>
                <a:spcPts val="0"/>
              </a:spcBef>
              <a:spcAft>
                <a:spcPts val="0"/>
              </a:spcAft>
              <a:buNone/>
            </a:pPr>
            <a:r>
              <a:rPr lang="en-US" sz="800" cap="none">
                <a:solidFill>
                  <a:srgbClr val="005296"/>
                </a:solidFill>
                <a:latin typeface="Arial"/>
                <a:ea typeface="Arial"/>
                <a:cs typeface="Arial"/>
                <a:sym typeface="Arial"/>
              </a:rPr>
              <a:t>KEY RISKS</a:t>
            </a:r>
            <a:endParaRPr sz="800" cap="none">
              <a:solidFill>
                <a:srgbClr val="005296"/>
              </a:solidFill>
              <a:latin typeface="Arial"/>
              <a:ea typeface="Arial"/>
              <a:cs typeface="Arial"/>
              <a:sym typeface="Arial"/>
            </a:endParaRPr>
          </a:p>
        </p:txBody>
      </p:sp>
      <p:sp>
        <p:nvSpPr>
          <p:cNvPr id="132" name="Shape 132"/>
          <p:cNvSpPr txBox="1">
            <a:spLocks noGrp="1"/>
          </p:cNvSpPr>
          <p:nvPr>
            <p:ph type="sldNum" idx="12"/>
            <p:custDataLst>
              <p:tags r:id="rId2"/>
            </p:custDataLst>
          </p:nvPr>
        </p:nvSpPr>
        <p:spPr>
          <a:xfrm>
            <a:off x="7272339" y="7294564"/>
            <a:ext cx="2057400" cy="404700"/>
          </a:xfrm>
          <a:prstGeom prst="rect">
            <a:avLst/>
          </a:prstGeom>
          <a:noFill/>
          <a:ln>
            <a:noFill/>
          </a:ln>
        </p:spPr>
        <p:txBody>
          <a:bodyPr spcFirstLastPara="1" wrap="square" lIns="0" tIns="0" rIns="18275" bIns="18275" anchor="t" anchorCtr="0">
            <a:noAutofit/>
          </a:bodyPr>
          <a:lstStyle/>
          <a:p>
            <a:pPr marL="0" marR="0" lvl="0" indent="0" algn="r" rtl="0">
              <a:spcBef>
                <a:spcPts val="0"/>
              </a:spcBef>
              <a:spcAft>
                <a:spcPts val="0"/>
              </a:spcAft>
              <a:buNone/>
            </a:pPr>
            <a:fld id="{00000000-1234-1234-1234-123412341234}" type="slidenum">
              <a:rPr lang="en-US" sz="800">
                <a:solidFill>
                  <a:srgbClr val="000000"/>
                </a:solidFill>
                <a:latin typeface="Arial"/>
                <a:ea typeface="Arial"/>
                <a:cs typeface="Arial"/>
                <a:sym typeface="Arial"/>
              </a:rPr>
              <a:t>6</a:t>
            </a:fld>
            <a:endParaRPr sz="800">
              <a:solidFill>
                <a:srgbClr val="000000"/>
              </a:solidFill>
              <a:latin typeface="Arial"/>
              <a:ea typeface="Arial"/>
              <a:cs typeface="Arial"/>
              <a:sym typeface="Arial"/>
            </a:endParaRPr>
          </a:p>
        </p:txBody>
      </p:sp>
      <p:sp>
        <p:nvSpPr>
          <p:cNvPr id="133" name="Shape 133"/>
          <p:cNvSpPr txBox="1"/>
          <p:nvPr/>
        </p:nvSpPr>
        <p:spPr>
          <a:xfrm>
            <a:off x="684225" y="1676400"/>
            <a:ext cx="8574000" cy="533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a:solidFill>
                  <a:schemeClr val="dk1"/>
                </a:solidFill>
              </a:rPr>
              <a:t>McDonalds Corp.</a:t>
            </a:r>
            <a:endParaRPr/>
          </a:p>
          <a:p>
            <a:pPr marL="0" lvl="0" indent="0" rtl="0">
              <a:spcBef>
                <a:spcPts val="0"/>
              </a:spcBef>
              <a:spcAft>
                <a:spcPts val="0"/>
              </a:spcAft>
              <a:buNone/>
            </a:pPr>
            <a:r>
              <a:rPr lang="en-US" sz="1500">
                <a:solidFill>
                  <a:schemeClr val="dk1"/>
                </a:solidFill>
              </a:rPr>
              <a:t>NYSE MCD-US</a:t>
            </a:r>
            <a:endParaRPr/>
          </a:p>
        </p:txBody>
      </p:sp>
      <p:sp>
        <p:nvSpPr>
          <p:cNvPr id="134" name="Shape 134"/>
          <p:cNvSpPr txBox="1"/>
          <p:nvPr/>
        </p:nvSpPr>
        <p:spPr>
          <a:xfrm>
            <a:off x="749150" y="2341075"/>
            <a:ext cx="8409300" cy="177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latin typeface="Calibri"/>
                <a:ea typeface="Calibri"/>
                <a:cs typeface="Calibri"/>
                <a:sym typeface="Calibri"/>
              </a:rPr>
              <a:t>Key Risks:</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Grocery Deflation</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As labor costs rise, grocery prices decreases.</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Rising Labor Costs</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Minimum wage increases apply constant pressure to McDonald's operating margins.</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Labor strikes and protests</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Declining Retail Traffic</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Rise of E-commerce and online food ordering</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Guest Count rose by 1.5% in Q4 2017, 1.9% annual</a:t>
            </a:r>
            <a:endParaRPr>
              <a:latin typeface="Calibri"/>
              <a:ea typeface="Calibri"/>
              <a:cs typeface="Calibri"/>
              <a:sym typeface="Calibri"/>
            </a:endParaRPr>
          </a:p>
          <a:p>
            <a:pPr marL="1371600" lvl="2" indent="-317500" rtl="0">
              <a:spcBef>
                <a:spcPts val="0"/>
              </a:spcBef>
              <a:spcAft>
                <a:spcPts val="0"/>
              </a:spcAft>
              <a:buSzPts val="1400"/>
              <a:buFont typeface="Calibri"/>
              <a:buChar char="■"/>
            </a:pPr>
            <a:r>
              <a:rPr lang="en-US">
                <a:latin typeface="Calibri"/>
                <a:ea typeface="Calibri"/>
                <a:cs typeface="Calibri"/>
                <a:sym typeface="Calibri"/>
              </a:rPr>
              <a:t>First full year of positive guest count growth since 2012</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Investing heavily in mobile ordering technology</a:t>
            </a:r>
            <a:endParaRPr>
              <a:latin typeface="Calibri"/>
              <a:ea typeface="Calibri"/>
              <a:cs typeface="Calibri"/>
              <a:sym typeface="Calibri"/>
            </a:endParaRPr>
          </a:p>
          <a:p>
            <a:pPr marL="1371600" lvl="2" indent="-317500" rtl="0">
              <a:spcBef>
                <a:spcPts val="0"/>
              </a:spcBef>
              <a:spcAft>
                <a:spcPts val="0"/>
              </a:spcAft>
              <a:buSzPts val="1400"/>
              <a:buFont typeface="Calibri"/>
              <a:buChar char="■"/>
            </a:pPr>
            <a:r>
              <a:rPr lang="en-US">
                <a:latin typeface="Calibri"/>
                <a:ea typeface="Calibri"/>
                <a:cs typeface="Calibri"/>
                <a:sym typeface="Calibri"/>
              </a:rPr>
              <a:t>Appeases to drive-thru and stay-at-home consumers</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Reputation</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General move towards healthier diets</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Concerns about food quality and employee treatment</a:t>
            </a:r>
            <a:endParaRPr>
              <a:latin typeface="Calibri"/>
              <a:ea typeface="Calibri"/>
              <a:cs typeface="Calibri"/>
              <a:sym typeface="Calibri"/>
            </a:endParaRPr>
          </a:p>
          <a:p>
            <a:pPr marL="457200" lvl="0" indent="-317500" rtl="0">
              <a:spcBef>
                <a:spcPts val="0"/>
              </a:spcBef>
              <a:spcAft>
                <a:spcPts val="0"/>
              </a:spcAft>
              <a:buSzPts val="1400"/>
              <a:buFont typeface="Calibri"/>
              <a:buChar char="➢"/>
            </a:pPr>
            <a:r>
              <a:rPr lang="en-US">
                <a:latin typeface="Calibri"/>
                <a:ea typeface="Calibri"/>
                <a:cs typeface="Calibri"/>
                <a:sym typeface="Calibri"/>
              </a:rPr>
              <a:t>Currency</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40% of its debt is denominated in foreign currency</a:t>
            </a:r>
            <a:endParaRPr>
              <a:latin typeface="Calibri"/>
              <a:ea typeface="Calibri"/>
              <a:cs typeface="Calibri"/>
              <a:sym typeface="Calibri"/>
            </a:endParaRPr>
          </a:p>
          <a:p>
            <a:pPr marL="914400" lvl="1" indent="-317500" rtl="0">
              <a:spcBef>
                <a:spcPts val="0"/>
              </a:spcBef>
              <a:spcAft>
                <a:spcPts val="0"/>
              </a:spcAft>
              <a:buSzPts val="1400"/>
              <a:buFont typeface="Calibri"/>
              <a:buChar char="○"/>
            </a:pPr>
            <a:r>
              <a:rPr lang="en-US">
                <a:latin typeface="Calibri"/>
                <a:ea typeface="Calibri"/>
                <a:cs typeface="Calibri"/>
                <a:sym typeface="Calibri"/>
              </a:rPr>
              <a:t>65% in Euro, Australian Dollar, British Pound, and Canadian Dollar</a:t>
            </a:r>
            <a:endParaRPr>
              <a:latin typeface="Calibri"/>
              <a:ea typeface="Calibri"/>
              <a:cs typeface="Calibri"/>
              <a:sym typeface="Calibri"/>
            </a:endParaRPr>
          </a:p>
          <a:p>
            <a:pPr marL="1371600" lvl="2" indent="-317500" rtl="0">
              <a:spcBef>
                <a:spcPts val="0"/>
              </a:spcBef>
              <a:spcAft>
                <a:spcPts val="0"/>
              </a:spcAft>
              <a:buSzPts val="1400"/>
              <a:buFont typeface="Calibri"/>
              <a:buChar char="■"/>
            </a:pPr>
            <a:r>
              <a:rPr lang="en-US">
                <a:latin typeface="Calibri"/>
                <a:ea typeface="Calibri"/>
                <a:cs typeface="Calibri"/>
                <a:sym typeface="Calibri"/>
              </a:rPr>
              <a:t>Management estimates a $0.25 change in earnings per share if any of the currencies moved 10%</a:t>
            </a:r>
            <a:endParaRPr>
              <a:latin typeface="Calibri"/>
              <a:ea typeface="Calibri"/>
              <a:cs typeface="Calibri"/>
              <a:sym typeface="Calibri"/>
            </a:endParaRPr>
          </a:p>
          <a:p>
            <a:pPr marL="0" lvl="0" indent="0"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Z_CAPS" val="UNMANAGED"/>
</p:tagLst>
</file>

<file path=ppt/tags/tag10.xml><?xml version="1.0" encoding="utf-8"?>
<p:tagLst xmlns:a="http://schemas.openxmlformats.org/drawingml/2006/main" xmlns:r="http://schemas.openxmlformats.org/officeDocument/2006/relationships" xmlns:p="http://schemas.openxmlformats.org/presentationml/2006/main">
  <p:tag name="AZ_CAPS" val="UNMANAGED"/>
</p:tagLst>
</file>

<file path=ppt/tags/tag11.xml><?xml version="1.0" encoding="utf-8"?>
<p:tagLst xmlns:a="http://schemas.openxmlformats.org/drawingml/2006/main" xmlns:r="http://schemas.openxmlformats.org/officeDocument/2006/relationships" xmlns:p="http://schemas.openxmlformats.org/presentationml/2006/main">
  <p:tag name="AZ_CAPS" val="UNMANAGED"/>
</p:tagLst>
</file>

<file path=ppt/tags/tag12.xml><?xml version="1.0" encoding="utf-8"?>
<p:tagLst xmlns:a="http://schemas.openxmlformats.org/drawingml/2006/main" xmlns:r="http://schemas.openxmlformats.org/officeDocument/2006/relationships" xmlns:p="http://schemas.openxmlformats.org/presentationml/2006/main">
  <p:tag name="AZ_CAPS" val="UNMANAGED"/>
</p:tagLst>
</file>

<file path=ppt/tags/tag13.xml><?xml version="1.0" encoding="utf-8"?>
<p:tagLst xmlns:a="http://schemas.openxmlformats.org/drawingml/2006/main" xmlns:r="http://schemas.openxmlformats.org/officeDocument/2006/relationships" xmlns:p="http://schemas.openxmlformats.org/presentationml/2006/main">
  <p:tag name="AZ_CAPS" val="UNMANAGED"/>
</p:tagLst>
</file>

<file path=ppt/tags/tag14.xml><?xml version="1.0" encoding="utf-8"?>
<p:tagLst xmlns:a="http://schemas.openxmlformats.org/drawingml/2006/main" xmlns:r="http://schemas.openxmlformats.org/officeDocument/2006/relationships" xmlns:p="http://schemas.openxmlformats.org/presentationml/2006/main">
  <p:tag name="AZ_CAPS" val="UNMANAGED"/>
</p:tagLst>
</file>

<file path=ppt/tags/tag15.xml><?xml version="1.0" encoding="utf-8"?>
<p:tagLst xmlns:a="http://schemas.openxmlformats.org/drawingml/2006/main" xmlns:r="http://schemas.openxmlformats.org/officeDocument/2006/relationships" xmlns:p="http://schemas.openxmlformats.org/presentationml/2006/main">
  <p:tag name="AZ_CAPS" val="UNMANAGED"/>
</p:tagLst>
</file>

<file path=ppt/tags/tag16.xml><?xml version="1.0" encoding="utf-8"?>
<p:tagLst xmlns:a="http://schemas.openxmlformats.org/drawingml/2006/main" xmlns:r="http://schemas.openxmlformats.org/officeDocument/2006/relationships" xmlns:p="http://schemas.openxmlformats.org/presentationml/2006/main">
  <p:tag name="AZ_CAPS" val="UNMANAGED"/>
</p:tagLst>
</file>

<file path=ppt/tags/tag17.xml><?xml version="1.0" encoding="utf-8"?>
<p:tagLst xmlns:a="http://schemas.openxmlformats.org/drawingml/2006/main" xmlns:r="http://schemas.openxmlformats.org/officeDocument/2006/relationships" xmlns:p="http://schemas.openxmlformats.org/presentationml/2006/main">
  <p:tag name="AZ_CAPS" val="UNMANAGED"/>
</p:tagLst>
</file>

<file path=ppt/tags/tag18.xml><?xml version="1.0" encoding="utf-8"?>
<p:tagLst xmlns:a="http://schemas.openxmlformats.org/drawingml/2006/main" xmlns:r="http://schemas.openxmlformats.org/officeDocument/2006/relationships" xmlns:p="http://schemas.openxmlformats.org/presentationml/2006/main">
  <p:tag name="AZ_CAPS" val="UNMANAGED"/>
</p:tagLst>
</file>

<file path=ppt/tags/tag19.xml><?xml version="1.0" encoding="utf-8"?>
<p:tagLst xmlns:a="http://schemas.openxmlformats.org/drawingml/2006/main" xmlns:r="http://schemas.openxmlformats.org/officeDocument/2006/relationships" xmlns:p="http://schemas.openxmlformats.org/presentationml/2006/main">
  <p:tag name="AZ_CAPS" val="UNMANAGED"/>
</p:tagLst>
</file>

<file path=ppt/tags/tag2.xml><?xml version="1.0" encoding="utf-8"?>
<p:tagLst xmlns:a="http://schemas.openxmlformats.org/drawingml/2006/main" xmlns:r="http://schemas.openxmlformats.org/officeDocument/2006/relationships" xmlns:p="http://schemas.openxmlformats.org/presentationml/2006/main">
  <p:tag name="AZ_CAPS" val="UNMANAGED"/>
</p:tagLst>
</file>

<file path=ppt/tags/tag20.xml><?xml version="1.0" encoding="utf-8"?>
<p:tagLst xmlns:a="http://schemas.openxmlformats.org/drawingml/2006/main" xmlns:r="http://schemas.openxmlformats.org/officeDocument/2006/relationships" xmlns:p="http://schemas.openxmlformats.org/presentationml/2006/main">
  <p:tag name="AZ_CAPS" val="UNMANAGED"/>
</p:tagLst>
</file>

<file path=ppt/tags/tag21.xml><?xml version="1.0" encoding="utf-8"?>
<p:tagLst xmlns:a="http://schemas.openxmlformats.org/drawingml/2006/main" xmlns:r="http://schemas.openxmlformats.org/officeDocument/2006/relationships" xmlns:p="http://schemas.openxmlformats.org/presentationml/2006/main">
  <p:tag name="AZ_CAPS" val="UNMANAGED"/>
</p:tagLst>
</file>

<file path=ppt/tags/tag3.xml><?xml version="1.0" encoding="utf-8"?>
<p:tagLst xmlns:a="http://schemas.openxmlformats.org/drawingml/2006/main" xmlns:r="http://schemas.openxmlformats.org/officeDocument/2006/relationships" xmlns:p="http://schemas.openxmlformats.org/presentationml/2006/main">
  <p:tag name="AZ_CAPS" val="UNMANAGED"/>
</p:tagLst>
</file>

<file path=ppt/tags/tag4.xml><?xml version="1.0" encoding="utf-8"?>
<p:tagLst xmlns:a="http://schemas.openxmlformats.org/drawingml/2006/main" xmlns:r="http://schemas.openxmlformats.org/officeDocument/2006/relationships" xmlns:p="http://schemas.openxmlformats.org/presentationml/2006/main">
  <p:tag name="AZ_CAPS" val="UNMANAGED"/>
</p:tagLst>
</file>

<file path=ppt/tags/tag5.xml><?xml version="1.0" encoding="utf-8"?>
<p:tagLst xmlns:a="http://schemas.openxmlformats.org/drawingml/2006/main" xmlns:r="http://schemas.openxmlformats.org/officeDocument/2006/relationships" xmlns:p="http://schemas.openxmlformats.org/presentationml/2006/main">
  <p:tag name="AZ_CAPS" val="UNMANAGED"/>
</p:tagLst>
</file>

<file path=ppt/tags/tag6.xml><?xml version="1.0" encoding="utf-8"?>
<p:tagLst xmlns:a="http://schemas.openxmlformats.org/drawingml/2006/main" xmlns:r="http://schemas.openxmlformats.org/officeDocument/2006/relationships" xmlns:p="http://schemas.openxmlformats.org/presentationml/2006/main">
  <p:tag name="AZ_CAPS" val="UNMANAGED"/>
</p:tagLst>
</file>

<file path=ppt/tags/tag7.xml><?xml version="1.0" encoding="utf-8"?>
<p:tagLst xmlns:a="http://schemas.openxmlformats.org/drawingml/2006/main" xmlns:r="http://schemas.openxmlformats.org/officeDocument/2006/relationships" xmlns:p="http://schemas.openxmlformats.org/presentationml/2006/main">
  <p:tag name="AZ_CAPS" val="UNMANAGED"/>
</p:tagLst>
</file>

<file path=ppt/tags/tag8.xml><?xml version="1.0" encoding="utf-8"?>
<p:tagLst xmlns:a="http://schemas.openxmlformats.org/drawingml/2006/main" xmlns:r="http://schemas.openxmlformats.org/officeDocument/2006/relationships" xmlns:p="http://schemas.openxmlformats.org/presentationml/2006/main">
  <p:tag name="AZ_CAPS" val="UNMANAGED"/>
</p:tagLst>
</file>

<file path=ppt/tags/tag9.xml><?xml version="1.0" encoding="utf-8"?>
<p:tagLst xmlns:a="http://schemas.openxmlformats.org/drawingml/2006/main" xmlns:r="http://schemas.openxmlformats.org/officeDocument/2006/relationships" xmlns:p="http://schemas.openxmlformats.org/presentationml/2006/main">
  <p:tag name="AZ_CAPS" val="UNMANAGED"/>
</p:tagLst>
</file>

<file path=ppt/theme/theme1.xml><?xml version="1.0" encoding="utf-8"?>
<a:theme xmlns:a="http://schemas.openxmlformats.org/drawingml/2006/main" name="Neuberger Berman">
  <a:themeElements>
    <a:clrScheme name="NBChartColors1-6">
      <a:dk1>
        <a:srgbClr val="005296"/>
      </a:dk1>
      <a:lt1>
        <a:srgbClr val="FFFFFF"/>
      </a:lt1>
      <a:dk2>
        <a:srgbClr val="070707"/>
      </a:dk2>
      <a:lt2>
        <a:srgbClr val="FFFFFF"/>
      </a:lt2>
      <a:accent1>
        <a:srgbClr val="005296"/>
      </a:accent1>
      <a:accent2>
        <a:srgbClr val="909497"/>
      </a:accent2>
      <a:accent3>
        <a:srgbClr val="E6B94E"/>
      </a:accent3>
      <a:accent4>
        <a:srgbClr val="081D58"/>
      </a:accent4>
      <a:accent5>
        <a:srgbClr val="AE9B6F"/>
      </a:accent5>
      <a:accent6>
        <a:srgbClr val="686F72"/>
      </a:accent6>
      <a:hlink>
        <a:srgbClr val="070707"/>
      </a:hlink>
      <a:folHlink>
        <a:srgbClr val="0707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Custom</PresentationFormat>
  <Paragraphs>98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Times New Roman</vt:lpstr>
      <vt:lpstr>Calibri</vt:lpstr>
      <vt:lpstr>Noto Sans Symbols</vt:lpstr>
      <vt:lpstr>Arial Narrow</vt:lpstr>
      <vt:lpstr>Impact</vt:lpstr>
      <vt:lpstr>Neuberger Berman</vt:lpstr>
      <vt:lpstr>PowerPoint Presentation</vt:lpstr>
      <vt:lpstr>Investment Thesis</vt:lpstr>
      <vt:lpstr>Industry Overview: Fast Food</vt:lpstr>
      <vt:lpstr>Company Details / DCF Valuation</vt:lpstr>
      <vt:lpstr>Economic Outlook</vt:lpstr>
      <vt:lpstr>Key 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Saldanha, Zara</dc:creator>
  <cp:lastModifiedBy>Zara Saldanha</cp:lastModifiedBy>
  <cp:revision>1</cp:revision>
  <dcterms:modified xsi:type="dcterms:W3CDTF">2018-07-11T14:03:26Z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B_TRACKING_NAME">
    <vt:lpwstr>C:\Users\zsaldanh\AppData\Local\Microsoft\Windows\Temporary Internet Files\Content.Outlook\MO101S6I\McDonalds Presentation.pptx - zsaldanh - 7/11/2018 10:03:19 AM</vt:lpwstr>
  </property>
</Properties>
</file>