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097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3" d="100"/>
          <a:sy n="93" d="100"/>
        </p:scale>
        <p:origin x="-570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7E436-8ACA-4D18-AAF8-1BD20620811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95A71-66B1-46BE-B05A-36478415A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31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2339" y="7294564"/>
            <a:ext cx="2057400" cy="404812"/>
          </a:xfrm>
        </p:spPr>
        <p:txBody>
          <a:bodyPr wrap="square" lIns="0" tIns="0" rIns="18288" bIns="18288">
            <a:noAutofit/>
          </a:bodyPr>
          <a:lstStyle>
            <a:lvl1pPr algn="r">
              <a:defRPr sz="800">
                <a:latin typeface="Arial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2339" y="7294564"/>
            <a:ext cx="2057400" cy="404812"/>
          </a:xfrm>
        </p:spPr>
        <p:txBody>
          <a:bodyPr wrap="square" lIns="0" tIns="0" rIns="18288" bIns="18288">
            <a:noAutofit/>
          </a:bodyPr>
          <a:lstStyle>
            <a:lvl1pPr algn="r">
              <a:defRPr sz="800">
                <a:latin typeface="Arial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2339" y="7294564"/>
            <a:ext cx="2057400" cy="404812"/>
          </a:xfrm>
        </p:spPr>
        <p:txBody>
          <a:bodyPr wrap="square" lIns="0" tIns="0" rIns="18288" bIns="18288">
            <a:noAutofit/>
          </a:bodyPr>
          <a:lstStyle>
            <a:lvl1pPr algn="r">
              <a:defRPr sz="800">
                <a:latin typeface="Arial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2339" y="7294564"/>
            <a:ext cx="2057400" cy="404812"/>
          </a:xfrm>
        </p:spPr>
        <p:txBody>
          <a:bodyPr wrap="square" lIns="0" tIns="0" rIns="18288" bIns="18288">
            <a:noAutofit/>
          </a:bodyPr>
          <a:lstStyle>
            <a:lvl1pPr algn="r">
              <a:defRPr sz="800">
                <a:latin typeface="Arial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2339" y="7294564"/>
            <a:ext cx="2057400" cy="404812"/>
          </a:xfrm>
        </p:spPr>
        <p:txBody>
          <a:bodyPr wrap="square" lIns="0" tIns="0" rIns="18288" bIns="18288">
            <a:noAutofit/>
          </a:bodyPr>
          <a:lstStyle>
            <a:lvl1pPr algn="r">
              <a:defRPr sz="800">
                <a:latin typeface="Arial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2339" y="7294564"/>
            <a:ext cx="2057400" cy="404812"/>
          </a:xfrm>
        </p:spPr>
        <p:txBody>
          <a:bodyPr wrap="square" lIns="0" tIns="0" rIns="18288" bIns="18288">
            <a:noAutofit/>
          </a:bodyPr>
          <a:lstStyle>
            <a:lvl1pPr algn="r">
              <a:defRPr sz="800">
                <a:latin typeface="Arial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72339" y="7294564"/>
            <a:ext cx="2057400" cy="404812"/>
          </a:xfrm>
        </p:spPr>
        <p:txBody>
          <a:bodyPr wrap="square" lIns="0" tIns="0" rIns="18288" bIns="18288">
            <a:noAutofit/>
          </a:bodyPr>
          <a:lstStyle>
            <a:lvl1pPr algn="r">
              <a:defRPr sz="800">
                <a:latin typeface="Arial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72339" y="7294564"/>
            <a:ext cx="2057400" cy="404812"/>
          </a:xfrm>
        </p:spPr>
        <p:txBody>
          <a:bodyPr wrap="square" lIns="0" tIns="0" rIns="18288" bIns="18288">
            <a:noAutofit/>
          </a:bodyPr>
          <a:lstStyle>
            <a:lvl1pPr algn="r">
              <a:defRPr sz="800">
                <a:latin typeface="Arial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72339" y="7294564"/>
            <a:ext cx="2057400" cy="404812"/>
          </a:xfrm>
        </p:spPr>
        <p:txBody>
          <a:bodyPr wrap="square" lIns="0" tIns="0" rIns="18288" bIns="18288">
            <a:noAutofit/>
          </a:bodyPr>
          <a:lstStyle>
            <a:lvl1pPr algn="r">
              <a:defRPr sz="800">
                <a:latin typeface="Arial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2339" y="7294564"/>
            <a:ext cx="2057400" cy="404812"/>
          </a:xfrm>
        </p:spPr>
        <p:txBody>
          <a:bodyPr wrap="square" lIns="0" tIns="0" rIns="18288" bIns="18288">
            <a:noAutofit/>
          </a:bodyPr>
          <a:lstStyle>
            <a:lvl1pPr algn="r">
              <a:defRPr sz="800">
                <a:latin typeface="Arial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2339" y="7294564"/>
            <a:ext cx="2057400" cy="404812"/>
          </a:xfrm>
        </p:spPr>
        <p:txBody>
          <a:bodyPr wrap="square" lIns="0" tIns="0" rIns="18288" bIns="18288">
            <a:noAutofit/>
          </a:bodyPr>
          <a:lstStyle>
            <a:lvl1pPr algn="r">
              <a:defRPr sz="800">
                <a:latin typeface="Arial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01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0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Z_CAPS" val="UNMANAGE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</Words>
  <Application>Microsoft Office PowerPoint</Application>
  <PresentationFormat>Custom</PresentationFormat>
  <Paragraphs>19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Saldanha, Zara</dc:creator>
  <dc:description>generated using python-pptx</dc:description>
  <cp:lastModifiedBy>Zara Saldanha</cp:lastModifiedBy>
  <cp:revision>4</cp:revision>
  <dcterms:created xsi:type="dcterms:W3CDTF">2013-01-27T09:14:16Z</dcterms:created>
  <dcterms:modified xsi:type="dcterms:W3CDTF">2018-07-17T21:42:03Z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B_TRACKING_NAME">
    <vt:lpwstr>\\nb\corp\Users\NY\NY16\zsaldanh\Restaurant Data Process.pptx - zsaldanh - 7/17/2018 5:42:03 PM</vt:lpwstr>
  </property>
</Properties>
</file>