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 imtiaz" userId="559c1fd5ec6d8d88" providerId="LiveId" clId="{1B5FE8A9-05F0-4677-BD0F-4CC77F95C973}"/>
    <pc:docChg chg="undo custSel addSld modSld">
      <pc:chgData name="zara imtiaz" userId="559c1fd5ec6d8d88" providerId="LiveId" clId="{1B5FE8A9-05F0-4677-BD0F-4CC77F95C973}" dt="2021-06-09T17:59:08.012" v="284" actId="113"/>
      <pc:docMkLst>
        <pc:docMk/>
      </pc:docMkLst>
      <pc:sldChg chg="addSp delSp modSp mod">
        <pc:chgData name="zara imtiaz" userId="559c1fd5ec6d8d88" providerId="LiveId" clId="{1B5FE8A9-05F0-4677-BD0F-4CC77F95C973}" dt="2021-06-09T17:14:30.270" v="45" actId="27636"/>
        <pc:sldMkLst>
          <pc:docMk/>
          <pc:sldMk cId="2346157384" sldId="263"/>
        </pc:sldMkLst>
        <pc:spChg chg="mod">
          <ac:chgData name="zara imtiaz" userId="559c1fd5ec6d8d88" providerId="LiveId" clId="{1B5FE8A9-05F0-4677-BD0F-4CC77F95C973}" dt="2021-06-09T17:14:30.270" v="45" actId="27636"/>
          <ac:spMkLst>
            <pc:docMk/>
            <pc:sldMk cId="2346157384" sldId="263"/>
            <ac:spMk id="3" creationId="{80462489-EC8F-426B-9B59-10C8C3CF73A2}"/>
          </ac:spMkLst>
        </pc:spChg>
        <pc:spChg chg="add del mod">
          <ac:chgData name="zara imtiaz" userId="559c1fd5ec6d8d88" providerId="LiveId" clId="{1B5FE8A9-05F0-4677-BD0F-4CC77F95C973}" dt="2021-06-09T17:13:31.473" v="33" actId="478"/>
          <ac:spMkLst>
            <pc:docMk/>
            <pc:sldMk cId="2346157384" sldId="263"/>
            <ac:spMk id="4" creationId="{DFA36729-144A-4363-83CA-242BBA8CD221}"/>
          </ac:spMkLst>
        </pc:spChg>
      </pc:sldChg>
      <pc:sldChg chg="addSp delSp modSp new mod">
        <pc:chgData name="zara imtiaz" userId="559c1fd5ec6d8d88" providerId="LiveId" clId="{1B5FE8A9-05F0-4677-BD0F-4CC77F95C973}" dt="2021-06-09T17:40:22.497" v="93" actId="2711"/>
        <pc:sldMkLst>
          <pc:docMk/>
          <pc:sldMk cId="1992363654" sldId="264"/>
        </pc:sldMkLst>
        <pc:spChg chg="add del mod">
          <ac:chgData name="zara imtiaz" userId="559c1fd5ec6d8d88" providerId="LiveId" clId="{1B5FE8A9-05F0-4677-BD0F-4CC77F95C973}" dt="2021-06-09T17:37:48.371" v="76" actId="20577"/>
          <ac:spMkLst>
            <pc:docMk/>
            <pc:sldMk cId="1992363654" sldId="264"/>
            <ac:spMk id="2" creationId="{C47A3ABF-1F10-4B86-A8CC-0EF4DC725932}"/>
          </ac:spMkLst>
        </pc:spChg>
        <pc:spChg chg="mod">
          <ac:chgData name="zara imtiaz" userId="559c1fd5ec6d8d88" providerId="LiveId" clId="{1B5FE8A9-05F0-4677-BD0F-4CC77F95C973}" dt="2021-06-09T17:40:22.497" v="93" actId="2711"/>
          <ac:spMkLst>
            <pc:docMk/>
            <pc:sldMk cId="1992363654" sldId="264"/>
            <ac:spMk id="3" creationId="{4A1C525F-2A67-4CE8-8C54-2B06D7B8E613}"/>
          </ac:spMkLst>
        </pc:spChg>
      </pc:sldChg>
      <pc:sldChg chg="addSp delSp modSp new mod">
        <pc:chgData name="zara imtiaz" userId="559c1fd5ec6d8d88" providerId="LiveId" clId="{1B5FE8A9-05F0-4677-BD0F-4CC77F95C973}" dt="2021-06-09T17:44:32.479" v="235" actId="14100"/>
        <pc:sldMkLst>
          <pc:docMk/>
          <pc:sldMk cId="1566296836" sldId="265"/>
        </pc:sldMkLst>
        <pc:spChg chg="mod">
          <ac:chgData name="zara imtiaz" userId="559c1fd5ec6d8d88" providerId="LiveId" clId="{1B5FE8A9-05F0-4677-BD0F-4CC77F95C973}" dt="2021-06-09T17:38:33.117" v="88" actId="20577"/>
          <ac:spMkLst>
            <pc:docMk/>
            <pc:sldMk cId="1566296836" sldId="265"/>
            <ac:spMk id="2" creationId="{846DA787-E77E-495C-A63C-60DC63CFD8E8}"/>
          </ac:spMkLst>
        </pc:spChg>
        <pc:spChg chg="mod">
          <ac:chgData name="zara imtiaz" userId="559c1fd5ec6d8d88" providerId="LiveId" clId="{1B5FE8A9-05F0-4677-BD0F-4CC77F95C973}" dt="2021-06-09T17:44:32.479" v="235" actId="14100"/>
          <ac:spMkLst>
            <pc:docMk/>
            <pc:sldMk cId="1566296836" sldId="265"/>
            <ac:spMk id="3" creationId="{9791570F-6223-4CEE-ADAE-2870725D4004}"/>
          </ac:spMkLst>
        </pc:spChg>
        <pc:spChg chg="add del">
          <ac:chgData name="zara imtiaz" userId="559c1fd5ec6d8d88" providerId="LiveId" clId="{1B5FE8A9-05F0-4677-BD0F-4CC77F95C973}" dt="2021-06-09T17:42:00.427" v="206"/>
          <ac:spMkLst>
            <pc:docMk/>
            <pc:sldMk cId="1566296836" sldId="265"/>
            <ac:spMk id="4" creationId="{364FF574-7515-4113-9929-FAF3A18994C5}"/>
          </ac:spMkLst>
        </pc:spChg>
      </pc:sldChg>
      <pc:sldChg chg="modSp new mod">
        <pc:chgData name="zara imtiaz" userId="559c1fd5ec6d8d88" providerId="LiveId" clId="{1B5FE8A9-05F0-4677-BD0F-4CC77F95C973}" dt="2021-06-09T17:59:08.012" v="284" actId="113"/>
        <pc:sldMkLst>
          <pc:docMk/>
          <pc:sldMk cId="2603185164" sldId="266"/>
        </pc:sldMkLst>
        <pc:spChg chg="mod">
          <ac:chgData name="zara imtiaz" userId="559c1fd5ec6d8d88" providerId="LiveId" clId="{1B5FE8A9-05F0-4677-BD0F-4CC77F95C973}" dt="2021-06-09T17:57:04.461" v="237"/>
          <ac:spMkLst>
            <pc:docMk/>
            <pc:sldMk cId="2603185164" sldId="266"/>
            <ac:spMk id="2" creationId="{5E55F331-1373-4731-B92C-2E4D3F398DD0}"/>
          </ac:spMkLst>
        </pc:spChg>
        <pc:spChg chg="mod">
          <ac:chgData name="zara imtiaz" userId="559c1fd5ec6d8d88" providerId="LiveId" clId="{1B5FE8A9-05F0-4677-BD0F-4CC77F95C973}" dt="2021-06-09T17:59:08.012" v="284" actId="113"/>
          <ac:spMkLst>
            <pc:docMk/>
            <pc:sldMk cId="2603185164" sldId="266"/>
            <ac:spMk id="3" creationId="{679F8A60-2447-4DD2-AF6B-14EBDD931FCD}"/>
          </ac:spMkLst>
        </pc:spChg>
      </pc:sldChg>
    </pc:docChg>
  </pc:docChgLst>
  <pc:docChgLst>
    <pc:chgData name="zara imtiaz" userId="559c1fd5ec6d8d88" providerId="LiveId" clId="{BFE168A2-6D90-422F-96AE-64A20256ABAC}"/>
    <pc:docChg chg="custSel modSld">
      <pc:chgData name="zara imtiaz" userId="559c1fd5ec6d8d88" providerId="LiveId" clId="{BFE168A2-6D90-422F-96AE-64A20256ABAC}" dt="2021-07-05T21:36:37.855" v="3" actId="27636"/>
      <pc:docMkLst>
        <pc:docMk/>
      </pc:docMkLst>
      <pc:sldChg chg="modSp mod">
        <pc:chgData name="zara imtiaz" userId="559c1fd5ec6d8d88" providerId="LiveId" clId="{BFE168A2-6D90-422F-96AE-64A20256ABAC}" dt="2021-07-05T21:36:37.855" v="3" actId="27636"/>
        <pc:sldMkLst>
          <pc:docMk/>
          <pc:sldMk cId="2579315265" sldId="275"/>
        </pc:sldMkLst>
        <pc:spChg chg="mod">
          <ac:chgData name="zara imtiaz" userId="559c1fd5ec6d8d88" providerId="LiveId" clId="{BFE168A2-6D90-422F-96AE-64A20256ABAC}" dt="2021-07-05T21:36:37.855" v="3" actId="27636"/>
          <ac:spMkLst>
            <pc:docMk/>
            <pc:sldMk cId="2579315265" sldId="275"/>
            <ac:spMk id="3" creationId="{DB5B5BB1-1661-4E8C-9EA0-EE88AF019D7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DA826-C8B0-49E9-AA7B-411EC6A1AF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7A18BC-B631-4DC1-9FBC-0B9B27C564AB}">
      <dgm:prSet/>
      <dgm:spPr/>
      <dgm:t>
        <a:bodyPr/>
        <a:lstStyle/>
        <a:p>
          <a:r>
            <a:rPr lang="en-US" b="0" i="0"/>
            <a:t>Bootstrap is a free front-end framework for faster and easier web development</a:t>
          </a:r>
          <a:endParaRPr lang="en-US"/>
        </a:p>
      </dgm:t>
    </dgm:pt>
    <dgm:pt modelId="{A4652AEB-8B36-463E-BA92-93E282CB8A32}" type="parTrans" cxnId="{D779F0CB-70DA-4A99-8AB3-29C118C4FC96}">
      <dgm:prSet/>
      <dgm:spPr/>
      <dgm:t>
        <a:bodyPr/>
        <a:lstStyle/>
        <a:p>
          <a:endParaRPr lang="en-US"/>
        </a:p>
      </dgm:t>
    </dgm:pt>
    <dgm:pt modelId="{78AF8351-E7CD-4933-8969-D5808466909D}" type="sibTrans" cxnId="{D779F0CB-70DA-4A99-8AB3-29C118C4FC96}">
      <dgm:prSet/>
      <dgm:spPr/>
      <dgm:t>
        <a:bodyPr/>
        <a:lstStyle/>
        <a:p>
          <a:endParaRPr lang="en-US"/>
        </a:p>
      </dgm:t>
    </dgm:pt>
    <dgm:pt modelId="{A0C1AF95-14C2-4DA7-83A3-2395F6B670AF}">
      <dgm:prSet/>
      <dgm:spPr/>
      <dgm:t>
        <a:bodyPr/>
        <a:lstStyle/>
        <a:p>
          <a:r>
            <a:rPr lang="en-US" b="0" i="0"/>
            <a:t>Bootstrap includes HTML and CSS based design templates for typography, forms, buttons, tables, navigation, modals, image carousels and many other, as well as optional JavaScript plugins</a:t>
          </a:r>
          <a:endParaRPr lang="en-US"/>
        </a:p>
      </dgm:t>
    </dgm:pt>
    <dgm:pt modelId="{255E4EEC-BC83-4465-91D0-B0DF377A1978}" type="parTrans" cxnId="{681A925F-2557-47A4-9E9E-E75B23B109F2}">
      <dgm:prSet/>
      <dgm:spPr/>
      <dgm:t>
        <a:bodyPr/>
        <a:lstStyle/>
        <a:p>
          <a:endParaRPr lang="en-US"/>
        </a:p>
      </dgm:t>
    </dgm:pt>
    <dgm:pt modelId="{09E9BA9E-E2E4-4699-9BED-ED02EEB52915}" type="sibTrans" cxnId="{681A925F-2557-47A4-9E9E-E75B23B109F2}">
      <dgm:prSet/>
      <dgm:spPr/>
      <dgm:t>
        <a:bodyPr/>
        <a:lstStyle/>
        <a:p>
          <a:endParaRPr lang="en-US"/>
        </a:p>
      </dgm:t>
    </dgm:pt>
    <dgm:pt modelId="{D10A52FC-2090-4EEB-B320-F51FF3ED59A7}">
      <dgm:prSet/>
      <dgm:spPr/>
      <dgm:t>
        <a:bodyPr/>
        <a:lstStyle/>
        <a:p>
          <a:r>
            <a:rPr lang="en-US" b="0" i="0"/>
            <a:t>Bootstrap also gives you the ability to easily create responsive designs</a:t>
          </a:r>
          <a:endParaRPr lang="en-US"/>
        </a:p>
      </dgm:t>
    </dgm:pt>
    <dgm:pt modelId="{CD2F7BAE-4795-451D-A25C-19D263493118}" type="parTrans" cxnId="{8B53F740-6634-43E1-8872-E59B50F8A7A7}">
      <dgm:prSet/>
      <dgm:spPr/>
      <dgm:t>
        <a:bodyPr/>
        <a:lstStyle/>
        <a:p>
          <a:endParaRPr lang="en-US"/>
        </a:p>
      </dgm:t>
    </dgm:pt>
    <dgm:pt modelId="{99604CDC-C633-41BE-B911-90CBFCAE3764}" type="sibTrans" cxnId="{8B53F740-6634-43E1-8872-E59B50F8A7A7}">
      <dgm:prSet/>
      <dgm:spPr/>
      <dgm:t>
        <a:bodyPr/>
        <a:lstStyle/>
        <a:p>
          <a:endParaRPr lang="en-US"/>
        </a:p>
      </dgm:t>
    </dgm:pt>
    <dgm:pt modelId="{1FB2F704-F76E-4EC0-9790-E4DC20AFB93A}" type="pres">
      <dgm:prSet presAssocID="{256DA826-C8B0-49E9-AA7B-411EC6A1AFCD}" presName="linear" presStyleCnt="0">
        <dgm:presLayoutVars>
          <dgm:animLvl val="lvl"/>
          <dgm:resizeHandles val="exact"/>
        </dgm:presLayoutVars>
      </dgm:prSet>
      <dgm:spPr/>
    </dgm:pt>
    <dgm:pt modelId="{C86F42CC-3AE2-4F78-9059-AE612B1FC2FE}" type="pres">
      <dgm:prSet presAssocID="{9D7A18BC-B631-4DC1-9FBC-0B9B27C564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FE1F8D-4592-42DF-A2D5-A15D5ED36D43}" type="pres">
      <dgm:prSet presAssocID="{78AF8351-E7CD-4933-8969-D5808466909D}" presName="spacer" presStyleCnt="0"/>
      <dgm:spPr/>
    </dgm:pt>
    <dgm:pt modelId="{5518B371-6CC1-49C9-B15D-1E3672349CE4}" type="pres">
      <dgm:prSet presAssocID="{A0C1AF95-14C2-4DA7-83A3-2395F6B670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1CE781-98BA-4EAE-80A0-6A75741A988A}" type="pres">
      <dgm:prSet presAssocID="{09E9BA9E-E2E4-4699-9BED-ED02EEB52915}" presName="spacer" presStyleCnt="0"/>
      <dgm:spPr/>
    </dgm:pt>
    <dgm:pt modelId="{019EBD99-599E-4F38-B9B7-06D94059ACB1}" type="pres">
      <dgm:prSet presAssocID="{D10A52FC-2090-4EEB-B320-F51FF3ED59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907739-A489-42FD-9E52-1DFD7D166D9B}" type="presOf" srcId="{256DA826-C8B0-49E9-AA7B-411EC6A1AFCD}" destId="{1FB2F704-F76E-4EC0-9790-E4DC20AFB93A}" srcOrd="0" destOrd="0" presId="urn:microsoft.com/office/officeart/2005/8/layout/vList2"/>
    <dgm:cxn modelId="{8B53F740-6634-43E1-8872-E59B50F8A7A7}" srcId="{256DA826-C8B0-49E9-AA7B-411EC6A1AFCD}" destId="{D10A52FC-2090-4EEB-B320-F51FF3ED59A7}" srcOrd="2" destOrd="0" parTransId="{CD2F7BAE-4795-451D-A25C-19D263493118}" sibTransId="{99604CDC-C633-41BE-B911-90CBFCAE3764}"/>
    <dgm:cxn modelId="{681A925F-2557-47A4-9E9E-E75B23B109F2}" srcId="{256DA826-C8B0-49E9-AA7B-411EC6A1AFCD}" destId="{A0C1AF95-14C2-4DA7-83A3-2395F6B670AF}" srcOrd="1" destOrd="0" parTransId="{255E4EEC-BC83-4465-91D0-B0DF377A1978}" sibTransId="{09E9BA9E-E2E4-4699-9BED-ED02EEB52915}"/>
    <dgm:cxn modelId="{7EED4648-14C0-4428-947B-3B5F20D22CDE}" type="presOf" srcId="{D10A52FC-2090-4EEB-B320-F51FF3ED59A7}" destId="{019EBD99-599E-4F38-B9B7-06D94059ACB1}" srcOrd="0" destOrd="0" presId="urn:microsoft.com/office/officeart/2005/8/layout/vList2"/>
    <dgm:cxn modelId="{D111BAC0-CD12-49D7-824F-31BBFAB8B5D6}" type="presOf" srcId="{9D7A18BC-B631-4DC1-9FBC-0B9B27C564AB}" destId="{C86F42CC-3AE2-4F78-9059-AE612B1FC2FE}" srcOrd="0" destOrd="0" presId="urn:microsoft.com/office/officeart/2005/8/layout/vList2"/>
    <dgm:cxn modelId="{D779F0CB-70DA-4A99-8AB3-29C118C4FC96}" srcId="{256DA826-C8B0-49E9-AA7B-411EC6A1AFCD}" destId="{9D7A18BC-B631-4DC1-9FBC-0B9B27C564AB}" srcOrd="0" destOrd="0" parTransId="{A4652AEB-8B36-463E-BA92-93E282CB8A32}" sibTransId="{78AF8351-E7CD-4933-8969-D5808466909D}"/>
    <dgm:cxn modelId="{B7AD27DB-6B3C-4518-8D55-1B5E52294814}" type="presOf" srcId="{A0C1AF95-14C2-4DA7-83A3-2395F6B670AF}" destId="{5518B371-6CC1-49C9-B15D-1E3672349CE4}" srcOrd="0" destOrd="0" presId="urn:microsoft.com/office/officeart/2005/8/layout/vList2"/>
    <dgm:cxn modelId="{50032A8D-844C-4931-A2C2-C01C1DF5673D}" type="presParOf" srcId="{1FB2F704-F76E-4EC0-9790-E4DC20AFB93A}" destId="{C86F42CC-3AE2-4F78-9059-AE612B1FC2FE}" srcOrd="0" destOrd="0" presId="urn:microsoft.com/office/officeart/2005/8/layout/vList2"/>
    <dgm:cxn modelId="{7A8A70D4-13C9-48AF-A678-AE9FA3A38A33}" type="presParOf" srcId="{1FB2F704-F76E-4EC0-9790-E4DC20AFB93A}" destId="{08FE1F8D-4592-42DF-A2D5-A15D5ED36D43}" srcOrd="1" destOrd="0" presId="urn:microsoft.com/office/officeart/2005/8/layout/vList2"/>
    <dgm:cxn modelId="{68472A01-E273-4D58-A0AA-A80F4A287936}" type="presParOf" srcId="{1FB2F704-F76E-4EC0-9790-E4DC20AFB93A}" destId="{5518B371-6CC1-49C9-B15D-1E3672349CE4}" srcOrd="2" destOrd="0" presId="urn:microsoft.com/office/officeart/2005/8/layout/vList2"/>
    <dgm:cxn modelId="{25E7CE2C-B828-4FAC-8A9B-3C1F142CF7C8}" type="presParOf" srcId="{1FB2F704-F76E-4EC0-9790-E4DC20AFB93A}" destId="{B61CE781-98BA-4EAE-80A0-6A75741A988A}" srcOrd="3" destOrd="0" presId="urn:microsoft.com/office/officeart/2005/8/layout/vList2"/>
    <dgm:cxn modelId="{3422C9D8-E948-4BCD-A5D3-B19DFB9508C6}" type="presParOf" srcId="{1FB2F704-F76E-4EC0-9790-E4DC20AFB93A}" destId="{019EBD99-599E-4F38-B9B7-06D94059AC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28D327-D1C2-46DB-AD1B-572FB2F928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862E8B-25A3-418F-9219-B24CFBF75065}">
      <dgm:prSet/>
      <dgm:spPr/>
      <dgm:t>
        <a:bodyPr/>
        <a:lstStyle/>
        <a:p>
          <a:r>
            <a:rPr lang="en-US" b="0" i="0" baseline="0"/>
            <a:t>The .container class provides a responsive </a:t>
          </a:r>
          <a:r>
            <a:rPr lang="en-US" b="1" i="0" baseline="0"/>
            <a:t>fixed width container</a:t>
          </a:r>
          <a:endParaRPr lang="en-US"/>
        </a:p>
      </dgm:t>
    </dgm:pt>
    <dgm:pt modelId="{3E655EA4-310E-4AA5-B968-06063D802A86}" type="parTrans" cxnId="{B4057C89-FEA6-4548-A055-0CDFD46836AD}">
      <dgm:prSet/>
      <dgm:spPr/>
      <dgm:t>
        <a:bodyPr/>
        <a:lstStyle/>
        <a:p>
          <a:endParaRPr lang="en-US"/>
        </a:p>
      </dgm:t>
    </dgm:pt>
    <dgm:pt modelId="{C275003B-18AA-4AB2-82A4-C9C27B1092EE}" type="sibTrans" cxnId="{B4057C89-FEA6-4548-A055-0CDFD46836AD}">
      <dgm:prSet/>
      <dgm:spPr/>
      <dgm:t>
        <a:bodyPr/>
        <a:lstStyle/>
        <a:p>
          <a:endParaRPr lang="en-US"/>
        </a:p>
      </dgm:t>
    </dgm:pt>
    <dgm:pt modelId="{7903C184-179B-4B9D-BC7E-BF2C92642E02}">
      <dgm:prSet/>
      <dgm:spPr/>
      <dgm:t>
        <a:bodyPr/>
        <a:lstStyle/>
        <a:p>
          <a:r>
            <a:rPr lang="en-US" b="0" i="0" baseline="0"/>
            <a:t>The .container-fluid class provides a </a:t>
          </a:r>
          <a:r>
            <a:rPr lang="en-US" b="1" i="0" baseline="0"/>
            <a:t>full width container</a:t>
          </a:r>
          <a:r>
            <a:rPr lang="en-US" b="0" i="0" baseline="0"/>
            <a:t>, spanning the entire width of the viewport</a:t>
          </a:r>
          <a:endParaRPr lang="en-US"/>
        </a:p>
      </dgm:t>
    </dgm:pt>
    <dgm:pt modelId="{3D9A218E-6AA0-4BD0-A8E5-58E8AF42669E}" type="parTrans" cxnId="{E2DF03DA-9B36-4713-A6DE-43984817AF3D}">
      <dgm:prSet/>
      <dgm:spPr/>
      <dgm:t>
        <a:bodyPr/>
        <a:lstStyle/>
        <a:p>
          <a:endParaRPr lang="en-US"/>
        </a:p>
      </dgm:t>
    </dgm:pt>
    <dgm:pt modelId="{2634D4EC-360C-4DE2-B8C6-DE6F2CED4E4A}" type="sibTrans" cxnId="{E2DF03DA-9B36-4713-A6DE-43984817AF3D}">
      <dgm:prSet/>
      <dgm:spPr/>
      <dgm:t>
        <a:bodyPr/>
        <a:lstStyle/>
        <a:p>
          <a:endParaRPr lang="en-US"/>
        </a:p>
      </dgm:t>
    </dgm:pt>
    <dgm:pt modelId="{26256372-4C5E-4811-8DE4-785EBB755182}" type="pres">
      <dgm:prSet presAssocID="{F628D327-D1C2-46DB-AD1B-572FB2F92871}" presName="root" presStyleCnt="0">
        <dgm:presLayoutVars>
          <dgm:dir/>
          <dgm:resizeHandles val="exact"/>
        </dgm:presLayoutVars>
      </dgm:prSet>
      <dgm:spPr/>
    </dgm:pt>
    <dgm:pt modelId="{397ED50D-CDA7-422D-B2B8-3B859C6FDEDC}" type="pres">
      <dgm:prSet presAssocID="{B7862E8B-25A3-418F-9219-B24CFBF75065}" presName="compNode" presStyleCnt="0"/>
      <dgm:spPr/>
    </dgm:pt>
    <dgm:pt modelId="{E08DCC21-4390-420D-A0C3-87BB5CFA5B60}" type="pres">
      <dgm:prSet presAssocID="{B7862E8B-25A3-418F-9219-B24CFBF75065}" presName="bgRect" presStyleLbl="bgShp" presStyleIdx="0" presStyleCnt="2"/>
      <dgm:spPr/>
    </dgm:pt>
    <dgm:pt modelId="{BE1F38AB-68CA-48EA-96CC-CF859713F222}" type="pres">
      <dgm:prSet presAssocID="{B7862E8B-25A3-418F-9219-B24CFBF750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2CE9D7D-0E91-476B-B235-EEF10F413F6E}" type="pres">
      <dgm:prSet presAssocID="{B7862E8B-25A3-418F-9219-B24CFBF75065}" presName="spaceRect" presStyleCnt="0"/>
      <dgm:spPr/>
    </dgm:pt>
    <dgm:pt modelId="{73E6B850-12F0-4587-8EF0-26D2A0875400}" type="pres">
      <dgm:prSet presAssocID="{B7862E8B-25A3-418F-9219-B24CFBF75065}" presName="parTx" presStyleLbl="revTx" presStyleIdx="0" presStyleCnt="2">
        <dgm:presLayoutVars>
          <dgm:chMax val="0"/>
          <dgm:chPref val="0"/>
        </dgm:presLayoutVars>
      </dgm:prSet>
      <dgm:spPr/>
    </dgm:pt>
    <dgm:pt modelId="{FAAE34C2-3AA5-495C-B0A4-4A6D3E8B52C5}" type="pres">
      <dgm:prSet presAssocID="{C275003B-18AA-4AB2-82A4-C9C27B1092EE}" presName="sibTrans" presStyleCnt="0"/>
      <dgm:spPr/>
    </dgm:pt>
    <dgm:pt modelId="{D6B17FF7-900F-468C-B64E-2765E2E4ED8C}" type="pres">
      <dgm:prSet presAssocID="{7903C184-179B-4B9D-BC7E-BF2C92642E02}" presName="compNode" presStyleCnt="0"/>
      <dgm:spPr/>
    </dgm:pt>
    <dgm:pt modelId="{F8544591-AA73-4857-853B-E8F48CD7596C}" type="pres">
      <dgm:prSet presAssocID="{7903C184-179B-4B9D-BC7E-BF2C92642E02}" presName="bgRect" presStyleLbl="bgShp" presStyleIdx="1" presStyleCnt="2"/>
      <dgm:spPr/>
    </dgm:pt>
    <dgm:pt modelId="{5A21CC62-EB98-47AE-A3C6-9A3C47181A2D}" type="pres">
      <dgm:prSet presAssocID="{7903C184-179B-4B9D-BC7E-BF2C92642E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6ADE8B55-6DFC-4025-9274-4BBE5C8FE2F3}" type="pres">
      <dgm:prSet presAssocID="{7903C184-179B-4B9D-BC7E-BF2C92642E02}" presName="spaceRect" presStyleCnt="0"/>
      <dgm:spPr/>
    </dgm:pt>
    <dgm:pt modelId="{0F4DFCA5-B079-43B0-B7F4-756A82DDE3C6}" type="pres">
      <dgm:prSet presAssocID="{7903C184-179B-4B9D-BC7E-BF2C92642E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99771A-01B9-434A-801F-8601A63DACF1}" type="presOf" srcId="{F628D327-D1C2-46DB-AD1B-572FB2F92871}" destId="{26256372-4C5E-4811-8DE4-785EBB755182}" srcOrd="0" destOrd="0" presId="urn:microsoft.com/office/officeart/2018/2/layout/IconVerticalSolidList"/>
    <dgm:cxn modelId="{65C84082-EFD9-4D4E-8DB2-AE4195559F05}" type="presOf" srcId="{7903C184-179B-4B9D-BC7E-BF2C92642E02}" destId="{0F4DFCA5-B079-43B0-B7F4-756A82DDE3C6}" srcOrd="0" destOrd="0" presId="urn:microsoft.com/office/officeart/2018/2/layout/IconVerticalSolidList"/>
    <dgm:cxn modelId="{B4057C89-FEA6-4548-A055-0CDFD46836AD}" srcId="{F628D327-D1C2-46DB-AD1B-572FB2F92871}" destId="{B7862E8B-25A3-418F-9219-B24CFBF75065}" srcOrd="0" destOrd="0" parTransId="{3E655EA4-310E-4AA5-B968-06063D802A86}" sibTransId="{C275003B-18AA-4AB2-82A4-C9C27B1092EE}"/>
    <dgm:cxn modelId="{E2DF03DA-9B36-4713-A6DE-43984817AF3D}" srcId="{F628D327-D1C2-46DB-AD1B-572FB2F92871}" destId="{7903C184-179B-4B9D-BC7E-BF2C92642E02}" srcOrd="1" destOrd="0" parTransId="{3D9A218E-6AA0-4BD0-A8E5-58E8AF42669E}" sibTransId="{2634D4EC-360C-4DE2-B8C6-DE6F2CED4E4A}"/>
    <dgm:cxn modelId="{73AE41DD-4018-416F-9017-55C081279FC7}" type="presOf" srcId="{B7862E8B-25A3-418F-9219-B24CFBF75065}" destId="{73E6B850-12F0-4587-8EF0-26D2A0875400}" srcOrd="0" destOrd="0" presId="urn:microsoft.com/office/officeart/2018/2/layout/IconVerticalSolidList"/>
    <dgm:cxn modelId="{75B30D2F-74E7-4010-9032-00F30C420B7B}" type="presParOf" srcId="{26256372-4C5E-4811-8DE4-785EBB755182}" destId="{397ED50D-CDA7-422D-B2B8-3B859C6FDEDC}" srcOrd="0" destOrd="0" presId="urn:microsoft.com/office/officeart/2018/2/layout/IconVerticalSolidList"/>
    <dgm:cxn modelId="{E98CE49D-D347-4762-AD5F-CA5C61357F3C}" type="presParOf" srcId="{397ED50D-CDA7-422D-B2B8-3B859C6FDEDC}" destId="{E08DCC21-4390-420D-A0C3-87BB5CFA5B60}" srcOrd="0" destOrd="0" presId="urn:microsoft.com/office/officeart/2018/2/layout/IconVerticalSolidList"/>
    <dgm:cxn modelId="{A960B0B8-52BF-40E0-B7A2-11FC1C43B2A7}" type="presParOf" srcId="{397ED50D-CDA7-422D-B2B8-3B859C6FDEDC}" destId="{BE1F38AB-68CA-48EA-96CC-CF859713F222}" srcOrd="1" destOrd="0" presId="urn:microsoft.com/office/officeart/2018/2/layout/IconVerticalSolidList"/>
    <dgm:cxn modelId="{1578C4BD-B470-4678-ACD4-B5818A58610C}" type="presParOf" srcId="{397ED50D-CDA7-422D-B2B8-3B859C6FDEDC}" destId="{02CE9D7D-0E91-476B-B235-EEF10F413F6E}" srcOrd="2" destOrd="0" presId="urn:microsoft.com/office/officeart/2018/2/layout/IconVerticalSolidList"/>
    <dgm:cxn modelId="{6AF7BB07-9F7C-4516-BFB4-E52FF2B1BC4A}" type="presParOf" srcId="{397ED50D-CDA7-422D-B2B8-3B859C6FDEDC}" destId="{73E6B850-12F0-4587-8EF0-26D2A0875400}" srcOrd="3" destOrd="0" presId="urn:microsoft.com/office/officeart/2018/2/layout/IconVerticalSolidList"/>
    <dgm:cxn modelId="{F7F9F3F7-6924-482E-AA38-95080E7EDE90}" type="presParOf" srcId="{26256372-4C5E-4811-8DE4-785EBB755182}" destId="{FAAE34C2-3AA5-495C-B0A4-4A6D3E8B52C5}" srcOrd="1" destOrd="0" presId="urn:microsoft.com/office/officeart/2018/2/layout/IconVerticalSolidList"/>
    <dgm:cxn modelId="{9EF7703A-0EE5-44EC-B136-353AD864CCBD}" type="presParOf" srcId="{26256372-4C5E-4811-8DE4-785EBB755182}" destId="{D6B17FF7-900F-468C-B64E-2765E2E4ED8C}" srcOrd="2" destOrd="0" presId="urn:microsoft.com/office/officeart/2018/2/layout/IconVerticalSolidList"/>
    <dgm:cxn modelId="{B6A691FE-FD1A-4FB4-B83D-3A988EA7DF63}" type="presParOf" srcId="{D6B17FF7-900F-468C-B64E-2765E2E4ED8C}" destId="{F8544591-AA73-4857-853B-E8F48CD7596C}" srcOrd="0" destOrd="0" presId="urn:microsoft.com/office/officeart/2018/2/layout/IconVerticalSolidList"/>
    <dgm:cxn modelId="{C82F4AB1-1FAB-4839-BB12-03E6FDBD9719}" type="presParOf" srcId="{D6B17FF7-900F-468C-B64E-2765E2E4ED8C}" destId="{5A21CC62-EB98-47AE-A3C6-9A3C47181A2D}" srcOrd="1" destOrd="0" presId="urn:microsoft.com/office/officeart/2018/2/layout/IconVerticalSolidList"/>
    <dgm:cxn modelId="{2EC1995A-3C0B-48A9-829D-AE75493FB16E}" type="presParOf" srcId="{D6B17FF7-900F-468C-B64E-2765E2E4ED8C}" destId="{6ADE8B55-6DFC-4025-9274-4BBE5C8FE2F3}" srcOrd="2" destOrd="0" presId="urn:microsoft.com/office/officeart/2018/2/layout/IconVerticalSolidList"/>
    <dgm:cxn modelId="{3367A8EA-22C3-4924-B361-C1C6BE513524}" type="presParOf" srcId="{D6B17FF7-900F-468C-B64E-2765E2E4ED8C}" destId="{0F4DFCA5-B079-43B0-B7F4-756A82DDE3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F42CC-3AE2-4F78-9059-AE612B1FC2FE}">
      <dsp:nvSpPr>
        <dsp:cNvPr id="0" name=""/>
        <dsp:cNvSpPr/>
      </dsp:nvSpPr>
      <dsp:spPr>
        <a:xfrm>
          <a:off x="0" y="587198"/>
          <a:ext cx="6245265" cy="1433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Bootstrap is a free front-end framework for faster and easier web development</a:t>
          </a:r>
          <a:endParaRPr lang="en-US" sz="2000" kern="1200"/>
        </a:p>
      </dsp:txBody>
      <dsp:txXfrm>
        <a:off x="69965" y="657163"/>
        <a:ext cx="6105335" cy="1293320"/>
      </dsp:txXfrm>
    </dsp:sp>
    <dsp:sp modelId="{5518B371-6CC1-49C9-B15D-1E3672349CE4}">
      <dsp:nvSpPr>
        <dsp:cNvPr id="0" name=""/>
        <dsp:cNvSpPr/>
      </dsp:nvSpPr>
      <dsp:spPr>
        <a:xfrm>
          <a:off x="0" y="2078048"/>
          <a:ext cx="6245265" cy="143325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Bootstrap includes HTML and CSS based design templates for typography, forms, buttons, tables, navigation, modals, image carousels and many other, as well as optional JavaScript plugins</a:t>
          </a:r>
          <a:endParaRPr lang="en-US" sz="2000" kern="1200"/>
        </a:p>
      </dsp:txBody>
      <dsp:txXfrm>
        <a:off x="69965" y="2148013"/>
        <a:ext cx="6105335" cy="1293320"/>
      </dsp:txXfrm>
    </dsp:sp>
    <dsp:sp modelId="{019EBD99-599E-4F38-B9B7-06D94059ACB1}">
      <dsp:nvSpPr>
        <dsp:cNvPr id="0" name=""/>
        <dsp:cNvSpPr/>
      </dsp:nvSpPr>
      <dsp:spPr>
        <a:xfrm>
          <a:off x="0" y="3568898"/>
          <a:ext cx="6245265" cy="143325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Bootstrap also gives you the ability to easily create responsive designs</a:t>
          </a:r>
          <a:endParaRPr lang="en-US" sz="2000" kern="1200"/>
        </a:p>
      </dsp:txBody>
      <dsp:txXfrm>
        <a:off x="69965" y="3638863"/>
        <a:ext cx="6105335" cy="1293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CC21-4390-420D-A0C3-87BB5CFA5B60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F38AB-68CA-48EA-96CC-CF859713F222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6B850-12F0-4587-8EF0-26D2A0875400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The .container class provides a responsive </a:t>
          </a:r>
          <a:r>
            <a:rPr lang="en-US" sz="2300" b="1" i="0" kern="1200" baseline="0"/>
            <a:t>fixed width container</a:t>
          </a:r>
          <a:endParaRPr lang="en-US" sz="2300" kern="1200"/>
        </a:p>
      </dsp:txBody>
      <dsp:txXfrm>
        <a:off x="1936708" y="908268"/>
        <a:ext cx="4308556" cy="1676804"/>
      </dsp:txXfrm>
    </dsp:sp>
    <dsp:sp modelId="{F8544591-AA73-4857-853B-E8F48CD7596C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1CC62-EB98-47AE-A3C6-9A3C47181A2D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DFCA5-B079-43B0-B7F4-756A82DDE3C6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The .container-fluid class provides a </a:t>
          </a:r>
          <a:r>
            <a:rPr lang="en-US" sz="2300" b="1" i="0" kern="1200" baseline="0"/>
            <a:t>full width container</a:t>
          </a:r>
          <a:r>
            <a:rPr lang="en-US" sz="2300" b="0" i="0" kern="1200" baseline="0"/>
            <a:t>, spanning the entire width of the viewport</a:t>
          </a:r>
          <a:endParaRPr lang="en-US" sz="2300" kern="1200"/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0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0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6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3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3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2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typography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2" descr="Graph on document with pen">
            <a:extLst>
              <a:ext uri="{FF2B5EF4-FFF2-40B4-BE49-F238E27FC236}">
                <a16:creationId xmlns:a16="http://schemas.microsoft.com/office/drawing/2014/main" id="{40BC06CD-AD6A-43AF-883F-DA3924D0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10" b="1422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66D50B-CAD2-43F2-982B-509D02714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Bootstrap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9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A787-E77E-495C-A63C-60DC63C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570F-6223-4CEE-ADAE-2870725D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8159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basic Bootstrap table has a light padding and only horizontal dividers.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Tables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Striped Rows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Bordered Table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Hover Rows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Condensed Table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Responsive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9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F331-1373-4731-B92C-2E4D3F39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Bootstrap Images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8A60-2447-4DD2-AF6B-14EBDD93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Rounded Corners</a:t>
            </a:r>
          </a:p>
          <a:p>
            <a:r>
              <a:rPr lang="en-US" dirty="0"/>
              <a:t>.</a:t>
            </a:r>
            <a:r>
              <a:rPr lang="en-US" dirty="0" err="1"/>
              <a:t>img</a:t>
            </a:r>
            <a:r>
              <a:rPr lang="en-US" dirty="0"/>
              <a:t>-rounded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Circle</a:t>
            </a:r>
          </a:p>
          <a:p>
            <a:r>
              <a:rPr lang="en-US" dirty="0"/>
              <a:t>.</a:t>
            </a:r>
            <a:r>
              <a:rPr lang="en-US" dirty="0" err="1"/>
              <a:t>img</a:t>
            </a:r>
            <a:r>
              <a:rPr lang="en-US" dirty="0"/>
              <a:t>-circle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Thumbnail</a:t>
            </a:r>
          </a:p>
          <a:p>
            <a:r>
              <a:rPr lang="en-US" dirty="0"/>
              <a:t>.</a:t>
            </a:r>
            <a:r>
              <a:rPr lang="en-US" dirty="0" err="1"/>
              <a:t>img</a:t>
            </a:r>
            <a:r>
              <a:rPr lang="en-US" dirty="0"/>
              <a:t>-thumbnail</a:t>
            </a:r>
          </a:p>
        </p:txBody>
      </p:sp>
    </p:spTree>
    <p:extLst>
      <p:ext uri="{BB962C8B-B14F-4D97-AF65-F5344CB8AC3E}">
        <p14:creationId xmlns:p14="http://schemas.microsoft.com/office/powerpoint/2010/main" val="260318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02E4-0695-4ADA-BDC8-B79DC7E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C828-40C3-4025-A909-D212EABC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jumbotron indicates a big grey box for calling extra attention to some special content or information.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Use a &lt;div&gt; element with class .jumbotron to create a jumbotron</a:t>
            </a:r>
          </a:p>
        </p:txBody>
      </p:sp>
    </p:spTree>
    <p:extLst>
      <p:ext uri="{BB962C8B-B14F-4D97-AF65-F5344CB8AC3E}">
        <p14:creationId xmlns:p14="http://schemas.microsoft.com/office/powerpoint/2010/main" val="206996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61-4F19-4B88-8A43-0C8230F1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40B1-1A6F-48C4-9155-CF3C3A2D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915866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4 provides an easy way to create predefined alert messages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Success</a:t>
            </a:r>
          </a:p>
          <a:p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Info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Danger</a:t>
            </a:r>
          </a:p>
          <a:p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Primary 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Secondary</a:t>
            </a:r>
          </a:p>
          <a:p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Warning</a:t>
            </a:r>
          </a:p>
          <a:p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Primary</a:t>
            </a:r>
          </a:p>
          <a:p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Light</a:t>
            </a:r>
          </a:p>
          <a:p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dark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6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C159-ADB2-43A6-B6E3-E34D6E01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051B-AB42-4F97-A801-2DCD860B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4 provides different styles of buttons</a:t>
            </a:r>
          </a:p>
          <a:p>
            <a:endParaRPr lang="en-US" dirty="0"/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Success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Info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Danger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Primary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Secondary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Warning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Primary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Light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dark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9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ACCF-6CBD-4776-A087-E596B53B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EAD6-6CAC-4EFB-8DE3-FFA6098F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have a web site with lots of pages, you may wish to add some sort of pagination to each page.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To create a basic pagination, add the . Pagination class on an &lt;ul&gt;. Then add .page-item to each &lt;li&gt; and a .page-link to each link inside &lt;li&gt;</a:t>
            </a:r>
          </a:p>
        </p:txBody>
      </p:sp>
    </p:spTree>
    <p:extLst>
      <p:ext uri="{BB962C8B-B14F-4D97-AF65-F5344CB8AC3E}">
        <p14:creationId xmlns:p14="http://schemas.microsoft.com/office/powerpoint/2010/main" val="293254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7794-3AF9-4A3B-BE50-2A56415D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Group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0C51-B8B9-4975-9C85-E70F85FB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most basic list group is an unordered list with list items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="list-group"&gt;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="list-group-item"&gt;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item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18933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03F-4E6E-4CDF-BE0A-DB3360D5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64CE-2D97-4417-8E72-6BA58560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card is created with the .card class, and content inside the card has a .card-body class.</a:t>
            </a:r>
          </a:p>
          <a:p>
            <a:endParaRPr lang="en-US" dirty="0"/>
          </a:p>
          <a:p>
            <a:r>
              <a:rPr lang="en-US" dirty="0"/>
              <a:t>Card has .card-header class and .card-footer class</a:t>
            </a:r>
          </a:p>
        </p:txBody>
      </p:sp>
    </p:spTree>
    <p:extLst>
      <p:ext uri="{BB962C8B-B14F-4D97-AF65-F5344CB8AC3E}">
        <p14:creationId xmlns:p14="http://schemas.microsoft.com/office/powerpoint/2010/main" val="120383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9CB7-5723-4CF1-8C8D-71D9C360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1B66-E97D-4E8C-B770-511EE0A9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dropdown menu is a toggleable menu that allows the user to choose one value from a predefined list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.dropdown class indicates a dropdown menu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open dropdown use .data-toggle attribute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8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02E8-AA0E-4E90-8B8C-5D3CA349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9EF5-2C59-4DA3-A72D-0E8E08A9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Collapsible are useful when you want to hide and show large amount of content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data-toggle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="collapse"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data-target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="#demo"&gt;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Collapsible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="collapse"&gt;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Lorem ipsum dolor text....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0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7FA06-4D94-40E3-88B4-6CD0E4B7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7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Bootstrap 4</a:t>
            </a:r>
            <a:br>
              <a:rPr lang="en-US" sz="67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US" sz="67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9ED6-D1E6-494C-94C5-BCBF8818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Bootstrap 4 is the newest version of </a:t>
            </a:r>
            <a:r>
              <a:rPr lang="en-US" b="0" i="0" dirty="0">
                <a:effectLst/>
                <a:latin typeface="Verdana" panose="020B0604030504040204" pitchFamily="34" charset="0"/>
                <a:hlinkClick r:id="rId2"/>
              </a:rPr>
              <a:t>Bootstrap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which is the most popular HTML, CSS, and JavaScript framework for developing responsive, mobile-first websites.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1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1EAE-87C4-4825-B352-D29643B8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5BB1-1661-4E8C-9EA0-EE88AF01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navigation bar is a navigation header that is placed at the top of the page</a:t>
            </a:r>
          </a:p>
          <a:p>
            <a:endParaRPr lang="en-US" sz="3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class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="navbar navbar-expand-</a:t>
            </a:r>
            <a:r>
              <a:rPr lang="en-US" sz="3100" b="0" i="0" dirty="0" err="1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0" i="0" dirty="0" err="1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-light"&gt;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sz="31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&lt;!-- Links --&gt;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class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="navbar-nav"&gt;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class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="nav-item"&gt;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class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="nav-link"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="#"&gt;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1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/li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class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="nav-item"&gt;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class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="nav-link"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="#"&gt;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2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/li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class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="nav-item"&gt;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class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="nav-link"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="#"&gt;</a:t>
            </a: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3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/li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/ul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1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/nav</a:t>
            </a:r>
            <a:r>
              <a:rPr lang="en-US" sz="31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1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33C9-C43D-4A33-838E-646861CB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489B-F2A1-4243-B5AC-17E8E03E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controls automatically receive some global styling with Bootstrap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="form-group"&gt;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 address: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="form-control"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="Enter email"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CBF5-ACA3-4AB5-8726-48E9DCAA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2099-5028-4342-A526-C11C3D8E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supports the following form controls: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textarea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checkbox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6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7062-E600-4E9B-B8BE-66332445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0FC-20A6-4D77-8B3A-485D2159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 group is used to enhance an input by adding an icon text or button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="input-group mb-3"&gt;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="input-group-prepend"&gt;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="input-group-text"&gt;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="form-control"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="Username"&gt;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48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836E-FDAC-4918-9EE4-E9B33321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D87B-A43A-42DC-910E-A181DF6C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Carousel is a slideshow for cycling through elements.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https://www.w3schools.com/bootstrap4/bootstrap_carousel.asp</a:t>
            </a:r>
          </a:p>
        </p:txBody>
      </p:sp>
    </p:spTree>
    <p:extLst>
      <p:ext uri="{BB962C8B-B14F-4D97-AF65-F5344CB8AC3E}">
        <p14:creationId xmlns:p14="http://schemas.microsoft.com/office/powerpoint/2010/main" val="27803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F4652-ADFC-40F3-AA2D-0D2A3894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 b="0" i="0">
                <a:effectLst/>
                <a:latin typeface="Segoe UI" panose="020B0502040204020203" pitchFamily="34" charset="0"/>
              </a:rPr>
              <a:t>What is Bootstrap?</a:t>
            </a:r>
            <a:br>
              <a:rPr lang="en-US" sz="6100" b="0" i="0">
                <a:effectLst/>
                <a:latin typeface="Segoe UI" panose="020B0502040204020203" pitchFamily="34" charset="0"/>
              </a:rPr>
            </a:br>
            <a:endParaRPr lang="en-US" sz="6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3C282B-2758-4C2E-AD5A-CF66913FD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215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25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B2186-7D86-4D80-B0B3-84F1C28C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800"/>
              <a:t>Getting Started Guide</a:t>
            </a:r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64B00729-F122-42BD-9EF6-9A502A0B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9E0B-42BA-4E5A-BAF7-B81DA49C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US" sz="3200" dirty="0"/>
              <a:t>https://www.w3schools.com/bootstrap4/bootstrap_get_started.asp</a:t>
            </a: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9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618A5-1B15-4776-A875-8152343C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 b="0" i="0">
                <a:effectLst/>
                <a:latin typeface="Segoe UI" panose="020B0502040204020203" pitchFamily="34" charset="0"/>
              </a:rPr>
              <a:t>Containers</a:t>
            </a:r>
            <a:br>
              <a:rPr lang="en-US" sz="6100" b="0" i="0">
                <a:effectLst/>
                <a:latin typeface="Segoe UI" panose="020B0502040204020203" pitchFamily="34" charset="0"/>
              </a:rPr>
            </a:br>
            <a:endParaRPr lang="en-US" sz="61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A05CEA-D8E6-47BC-9F65-73E959F65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43524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7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1BDBC-7346-4A89-93FB-1A55AD9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/>
              <a:t>Container colors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87E9-AAFF-4D82-B004-16712DDC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3200" b="0" i="0" dirty="0">
                <a:effectLst/>
                <a:latin typeface="Consolas" panose="020B0609020204030204" pitchFamily="49" charset="0"/>
              </a:rPr>
              <a:t>&lt;div class="container p-3 my-3 border"&gt;&lt;/div&gt;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&lt;div class="container p-3 my-3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bg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-dark text-white"&gt;&lt;/div&gt;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&lt;div class="container p-3 my-3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bg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-primary text-white"&gt;&lt;/div&gt;</a:t>
            </a:r>
            <a:endParaRPr lang="en-US" sz="3200" dirty="0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1F7A-B702-47E8-A943-0BE9D58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Responsive Containers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90FB-5D0B-4FF3-8823-C94A8793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 class="container-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border"&gt;.container-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 class="container-md mt-3 border"&gt;.container-md&lt;/div&gt;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 class="container-lg mt-3 border"&gt;.container-lg&lt;/div&gt;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 class="container-xl mt-3 border"&gt;.container-xl&lt;/div&gt;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https://www.w3schools.com/bootstrap4/bootstrap_containers.asp</a:t>
            </a:r>
          </a:p>
        </p:txBody>
      </p:sp>
    </p:spTree>
    <p:extLst>
      <p:ext uri="{BB962C8B-B14F-4D97-AF65-F5344CB8AC3E}">
        <p14:creationId xmlns:p14="http://schemas.microsoft.com/office/powerpoint/2010/main" val="75877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FE3E-3062-4222-89CF-41231A71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2489-EC8F-426B-9B59-10C8C3CF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1470992"/>
            <a:ext cx="10515600" cy="459995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Bootstrap's grid system allows up to 12 columns across the page.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Bootstrap grid has 2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(for phones - screens less than 768px wide)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(for tablets - screens equal to or greater than 768px wide)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(for small laptops - screens equal to or greater than 992px wide)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Lg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(for laptops and desktops - screens equal to or greater than 1200px wide)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5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3ABF-1F10-4B86-A8CC-0EF4DC72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525F-2A67-4CE8-8C54-2B06D7B8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Typography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feature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styling and formatting the text content. It is used to create customized headings, inline subheadings, lists, paragraphs, aligning, adding more design-oriented font styles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https://www.w3schools.com/bootstrap/bootstrap_typography.asp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36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1058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Segoe UI</vt:lpstr>
      <vt:lpstr>Univers</vt:lpstr>
      <vt:lpstr>Verdana</vt:lpstr>
      <vt:lpstr>GradientVTI</vt:lpstr>
      <vt:lpstr>Bootstrap</vt:lpstr>
      <vt:lpstr>Bootstrap 4 </vt:lpstr>
      <vt:lpstr>What is Bootstrap? </vt:lpstr>
      <vt:lpstr>Getting Started Guide</vt:lpstr>
      <vt:lpstr>Containers </vt:lpstr>
      <vt:lpstr>Container colors</vt:lpstr>
      <vt:lpstr>Responsive Containers </vt:lpstr>
      <vt:lpstr>Grid</vt:lpstr>
      <vt:lpstr>Typography</vt:lpstr>
      <vt:lpstr>Tables</vt:lpstr>
      <vt:lpstr>Bootstrap Images </vt:lpstr>
      <vt:lpstr>Jumbotron</vt:lpstr>
      <vt:lpstr>Alerts</vt:lpstr>
      <vt:lpstr>Buttons</vt:lpstr>
      <vt:lpstr>Pagination</vt:lpstr>
      <vt:lpstr>List Group </vt:lpstr>
      <vt:lpstr>Cards</vt:lpstr>
      <vt:lpstr>Dropdown</vt:lpstr>
      <vt:lpstr>Collapse</vt:lpstr>
      <vt:lpstr>Navbar</vt:lpstr>
      <vt:lpstr>Forms</vt:lpstr>
      <vt:lpstr>Inputs</vt:lpstr>
      <vt:lpstr>Input Groups</vt:lpstr>
      <vt:lpstr>Carousal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zara imtiaz</dc:creator>
  <cp:lastModifiedBy>zara imtiaz</cp:lastModifiedBy>
  <cp:revision>12</cp:revision>
  <dcterms:created xsi:type="dcterms:W3CDTF">2021-06-08T07:02:00Z</dcterms:created>
  <dcterms:modified xsi:type="dcterms:W3CDTF">2021-07-05T21:37:00Z</dcterms:modified>
</cp:coreProperties>
</file>