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77" r:id="rId15"/>
    <p:sldId id="276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E090D2-5B11-46C4-BBC0-A1F30DEEDF9F}" v="6" dt="2021-06-08T06:39:34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a imtiaz" userId="559c1fd5ec6d8d88" providerId="LiveId" clId="{D8E090D2-5B11-46C4-BBC0-A1F30DEEDF9F}"/>
    <pc:docChg chg="undo custSel addSld delSld modSld sldOrd">
      <pc:chgData name="zara imtiaz" userId="559c1fd5ec6d8d88" providerId="LiveId" clId="{D8E090D2-5B11-46C4-BBC0-A1F30DEEDF9F}" dt="2021-06-08T06:44:08.680" v="1110" actId="255"/>
      <pc:docMkLst>
        <pc:docMk/>
      </pc:docMkLst>
      <pc:sldChg chg="addSp delSp modSp new mod setBg">
        <pc:chgData name="zara imtiaz" userId="559c1fd5ec6d8d88" providerId="LiveId" clId="{D8E090D2-5B11-46C4-BBC0-A1F30DEEDF9F}" dt="2021-06-07T06:14:30.995" v="439" actId="255"/>
        <pc:sldMkLst>
          <pc:docMk/>
          <pc:sldMk cId="2664085181" sldId="267"/>
        </pc:sldMkLst>
        <pc:spChg chg="del">
          <ac:chgData name="zara imtiaz" userId="559c1fd5ec6d8d88" providerId="LiveId" clId="{D8E090D2-5B11-46C4-BBC0-A1F30DEEDF9F}" dt="2021-06-07T05:28:22.187" v="1" actId="21"/>
          <ac:spMkLst>
            <pc:docMk/>
            <pc:sldMk cId="2664085181" sldId="267"/>
            <ac:spMk id="2" creationId="{4371673C-15BD-413E-A1E2-459044018747}"/>
          </ac:spMkLst>
        </pc:spChg>
        <pc:spChg chg="mod ord">
          <ac:chgData name="zara imtiaz" userId="559c1fd5ec6d8d88" providerId="LiveId" clId="{D8E090D2-5B11-46C4-BBC0-A1F30DEEDF9F}" dt="2021-06-07T06:14:30.995" v="439" actId="255"/>
          <ac:spMkLst>
            <pc:docMk/>
            <pc:sldMk cId="2664085181" sldId="267"/>
            <ac:spMk id="3" creationId="{A88F1FBF-46B1-45EE-B2E4-27C2C4ABD172}"/>
          </ac:spMkLst>
        </pc:spChg>
        <pc:spChg chg="add del">
          <ac:chgData name="zara imtiaz" userId="559c1fd5ec6d8d88" providerId="LiveId" clId="{D8E090D2-5B11-46C4-BBC0-A1F30DEEDF9F}" dt="2021-06-07T06:14:22.729" v="436" actId="26606"/>
          <ac:spMkLst>
            <pc:docMk/>
            <pc:sldMk cId="2664085181" sldId="267"/>
            <ac:spMk id="17" creationId="{2E17E911-875F-4DE5-8699-99D9F1805A5D}"/>
          </ac:spMkLst>
        </pc:spChg>
        <pc:spChg chg="add del">
          <ac:chgData name="zara imtiaz" userId="559c1fd5ec6d8d88" providerId="LiveId" clId="{D8E090D2-5B11-46C4-BBC0-A1F30DEEDF9F}" dt="2021-06-07T06:14:22.729" v="436" actId="26606"/>
          <ac:spMkLst>
            <pc:docMk/>
            <pc:sldMk cId="2664085181" sldId="267"/>
            <ac:spMk id="19" creationId="{CD9FE4EF-C4D8-49A0-B2FF-81D8DB7D8A24}"/>
          </ac:spMkLst>
        </pc:spChg>
        <pc:spChg chg="add del">
          <ac:chgData name="zara imtiaz" userId="559c1fd5ec6d8d88" providerId="LiveId" clId="{D8E090D2-5B11-46C4-BBC0-A1F30DEEDF9F}" dt="2021-06-07T06:14:22.729" v="436" actId="26606"/>
          <ac:spMkLst>
            <pc:docMk/>
            <pc:sldMk cId="2664085181" sldId="267"/>
            <ac:spMk id="21" creationId="{4300840D-0A0B-4512-BACA-B439D5B9C57C}"/>
          </ac:spMkLst>
        </pc:spChg>
        <pc:spChg chg="add del">
          <ac:chgData name="zara imtiaz" userId="559c1fd5ec6d8d88" providerId="LiveId" clId="{D8E090D2-5B11-46C4-BBC0-A1F30DEEDF9F}" dt="2021-06-07T06:14:22.729" v="436" actId="26606"/>
          <ac:spMkLst>
            <pc:docMk/>
            <pc:sldMk cId="2664085181" sldId="267"/>
            <ac:spMk id="23" creationId="{D2B78728-A580-49A7-84F9-6EF6F583ADE0}"/>
          </ac:spMkLst>
        </pc:spChg>
        <pc:spChg chg="add del">
          <ac:chgData name="zara imtiaz" userId="559c1fd5ec6d8d88" providerId="LiveId" clId="{D8E090D2-5B11-46C4-BBC0-A1F30DEEDF9F}" dt="2021-06-07T06:14:22.729" v="436" actId="26606"/>
          <ac:spMkLst>
            <pc:docMk/>
            <pc:sldMk cId="2664085181" sldId="267"/>
            <ac:spMk id="25" creationId="{38FAA1A1-D861-433F-88FA-1E9D6FD31D11}"/>
          </ac:spMkLst>
        </pc:spChg>
        <pc:spChg chg="add del">
          <ac:chgData name="zara imtiaz" userId="559c1fd5ec6d8d88" providerId="LiveId" clId="{D8E090D2-5B11-46C4-BBC0-A1F30DEEDF9F}" dt="2021-06-07T06:14:22.729" v="436" actId="26606"/>
          <ac:spMkLst>
            <pc:docMk/>
            <pc:sldMk cId="2664085181" sldId="267"/>
            <ac:spMk id="27" creationId="{8D71EDA1-87BF-4D5D-AB79-F346FD19278A}"/>
          </ac:spMkLst>
        </pc:spChg>
        <pc:spChg chg="add">
          <ac:chgData name="zara imtiaz" userId="559c1fd5ec6d8d88" providerId="LiveId" clId="{D8E090D2-5B11-46C4-BBC0-A1F30DEEDF9F}" dt="2021-06-07T06:14:22.735" v="437" actId="26606"/>
          <ac:spMkLst>
            <pc:docMk/>
            <pc:sldMk cId="2664085181" sldId="267"/>
            <ac:spMk id="29" creationId="{86C7B4A1-154A-4DF0-AC46-F88D75A2E0FD}"/>
          </ac:spMkLst>
        </pc:spChg>
        <pc:picChg chg="add del">
          <ac:chgData name="zara imtiaz" userId="559c1fd5ec6d8d88" providerId="LiveId" clId="{D8E090D2-5B11-46C4-BBC0-A1F30DEEDF9F}" dt="2021-06-07T05:31:15.199" v="154" actId="26606"/>
          <ac:picMkLst>
            <pc:docMk/>
            <pc:sldMk cId="2664085181" sldId="267"/>
            <ac:picMk id="5" creationId="{FDA25F51-FA0F-4EFC-861A-FB00A2E608B7}"/>
          </ac:picMkLst>
        </pc:picChg>
        <pc:picChg chg="add mod">
          <ac:chgData name="zara imtiaz" userId="559c1fd5ec6d8d88" providerId="LiveId" clId="{D8E090D2-5B11-46C4-BBC0-A1F30DEEDF9F}" dt="2021-06-07T06:14:22.735" v="437" actId="26606"/>
          <ac:picMkLst>
            <pc:docMk/>
            <pc:sldMk cId="2664085181" sldId="267"/>
            <ac:picMk id="11" creationId="{364C04A0-31B0-4A9D-B7AC-4007A7626866}"/>
          </ac:picMkLst>
        </pc:picChg>
        <pc:cxnChg chg="add del">
          <ac:chgData name="zara imtiaz" userId="559c1fd5ec6d8d88" providerId="LiveId" clId="{D8E090D2-5B11-46C4-BBC0-A1F30DEEDF9F}" dt="2021-06-07T05:31:15.199" v="154" actId="26606"/>
          <ac:cxnSpMkLst>
            <pc:docMk/>
            <pc:sldMk cId="2664085181" sldId="267"/>
            <ac:cxnSpMk id="9" creationId="{A7F400EE-A8A5-48AF-B4D6-291B52C6F0B0}"/>
          </ac:cxnSpMkLst>
        </pc:cxnChg>
        <pc:cxnChg chg="add del">
          <ac:chgData name="zara imtiaz" userId="559c1fd5ec6d8d88" providerId="LiveId" clId="{D8E090D2-5B11-46C4-BBC0-A1F30DEEDF9F}" dt="2021-06-07T06:14:22.735" v="437" actId="26606"/>
          <ac:cxnSpMkLst>
            <pc:docMk/>
            <pc:sldMk cId="2664085181" sldId="267"/>
            <ac:cxnSpMk id="12" creationId="{A7F400EE-A8A5-48AF-B4D6-291B52C6F0B0}"/>
          </ac:cxnSpMkLst>
        </pc:cxnChg>
      </pc:sldChg>
      <pc:sldChg chg="addSp delSp modSp new mod setBg">
        <pc:chgData name="zara imtiaz" userId="559c1fd5ec6d8d88" providerId="LiveId" clId="{D8E090D2-5B11-46C4-BBC0-A1F30DEEDF9F}" dt="2021-06-07T05:42:56.850" v="240" actId="27636"/>
        <pc:sldMkLst>
          <pc:docMk/>
          <pc:sldMk cId="3000340530" sldId="268"/>
        </pc:sldMkLst>
        <pc:spChg chg="del">
          <ac:chgData name="zara imtiaz" userId="559c1fd5ec6d8d88" providerId="LiveId" clId="{D8E090D2-5B11-46C4-BBC0-A1F30DEEDF9F}" dt="2021-06-07T05:31:52.074" v="161" actId="21"/>
          <ac:spMkLst>
            <pc:docMk/>
            <pc:sldMk cId="3000340530" sldId="268"/>
            <ac:spMk id="2" creationId="{C3C8BBDA-EBBE-4B9E-8C1D-341AFFB41AB2}"/>
          </ac:spMkLst>
        </pc:spChg>
        <pc:spChg chg="mod">
          <ac:chgData name="zara imtiaz" userId="559c1fd5ec6d8d88" providerId="LiveId" clId="{D8E090D2-5B11-46C4-BBC0-A1F30DEEDF9F}" dt="2021-06-07T05:42:56.850" v="240" actId="27636"/>
          <ac:spMkLst>
            <pc:docMk/>
            <pc:sldMk cId="3000340530" sldId="268"/>
            <ac:spMk id="3" creationId="{2D1CD715-88CD-4741-9E27-B902067B2D3C}"/>
          </ac:spMkLst>
        </pc:spChg>
        <pc:spChg chg="add">
          <ac:chgData name="zara imtiaz" userId="559c1fd5ec6d8d88" providerId="LiveId" clId="{D8E090D2-5B11-46C4-BBC0-A1F30DEEDF9F}" dt="2021-06-07T05:42:38.082" v="236" actId="26606"/>
          <ac:spMkLst>
            <pc:docMk/>
            <pc:sldMk cId="3000340530" sldId="268"/>
            <ac:spMk id="10" creationId="{23A58148-D452-4F6F-A2FE-EED968DE1970}"/>
          </ac:spMkLst>
        </pc:spChg>
        <pc:picChg chg="add">
          <ac:chgData name="zara imtiaz" userId="559c1fd5ec6d8d88" providerId="LiveId" clId="{D8E090D2-5B11-46C4-BBC0-A1F30DEEDF9F}" dt="2021-06-07T05:42:38.082" v="236" actId="26606"/>
          <ac:picMkLst>
            <pc:docMk/>
            <pc:sldMk cId="3000340530" sldId="268"/>
            <ac:picMk id="7" creationId="{1F20EB03-4EDD-4159-A6CF-DBF98A21180E}"/>
          </ac:picMkLst>
        </pc:picChg>
      </pc:sldChg>
      <pc:sldChg chg="addSp delSp modSp new mod setBg">
        <pc:chgData name="zara imtiaz" userId="559c1fd5ec6d8d88" providerId="LiveId" clId="{D8E090D2-5B11-46C4-BBC0-A1F30DEEDF9F}" dt="2021-06-07T05:47:12.790" v="284" actId="14100"/>
        <pc:sldMkLst>
          <pc:docMk/>
          <pc:sldMk cId="2574783997" sldId="269"/>
        </pc:sldMkLst>
        <pc:spChg chg="del">
          <ac:chgData name="zara imtiaz" userId="559c1fd5ec6d8d88" providerId="LiveId" clId="{D8E090D2-5B11-46C4-BBC0-A1F30DEEDF9F}" dt="2021-06-07T05:43:10.819" v="242" actId="21"/>
          <ac:spMkLst>
            <pc:docMk/>
            <pc:sldMk cId="2574783997" sldId="269"/>
            <ac:spMk id="2" creationId="{04636AF2-695E-454F-AFDD-FFA336B63F11}"/>
          </ac:spMkLst>
        </pc:spChg>
        <pc:spChg chg="mod">
          <ac:chgData name="zara imtiaz" userId="559c1fd5ec6d8d88" providerId="LiveId" clId="{D8E090D2-5B11-46C4-BBC0-A1F30DEEDF9F}" dt="2021-06-07T05:47:12.790" v="284" actId="14100"/>
          <ac:spMkLst>
            <pc:docMk/>
            <pc:sldMk cId="2574783997" sldId="269"/>
            <ac:spMk id="3" creationId="{1BB3BEA4-953E-4812-802D-7A759DBD5CFD}"/>
          </ac:spMkLst>
        </pc:spChg>
        <pc:spChg chg="add">
          <ac:chgData name="zara imtiaz" userId="559c1fd5ec6d8d88" providerId="LiveId" clId="{D8E090D2-5B11-46C4-BBC0-A1F30DEEDF9F}" dt="2021-06-07T05:46:57.910" v="280" actId="26606"/>
          <ac:spMkLst>
            <pc:docMk/>
            <pc:sldMk cId="2574783997" sldId="269"/>
            <ac:spMk id="10" creationId="{23A58148-D452-4F6F-A2FE-EED968DE1970}"/>
          </ac:spMkLst>
        </pc:spChg>
        <pc:picChg chg="add">
          <ac:chgData name="zara imtiaz" userId="559c1fd5ec6d8d88" providerId="LiveId" clId="{D8E090D2-5B11-46C4-BBC0-A1F30DEEDF9F}" dt="2021-06-07T05:46:57.910" v="280" actId="26606"/>
          <ac:picMkLst>
            <pc:docMk/>
            <pc:sldMk cId="2574783997" sldId="269"/>
            <ac:picMk id="7" creationId="{ADC130B6-6D2F-4AD9-890C-D49B9B2B607D}"/>
          </ac:picMkLst>
        </pc:picChg>
      </pc:sldChg>
      <pc:sldChg chg="addSp delSp modSp new mod setBg">
        <pc:chgData name="zara imtiaz" userId="559c1fd5ec6d8d88" providerId="LiveId" clId="{D8E090D2-5B11-46C4-BBC0-A1F30DEEDF9F}" dt="2021-06-07T05:49:12.124" v="329" actId="113"/>
        <pc:sldMkLst>
          <pc:docMk/>
          <pc:sldMk cId="1785204677" sldId="270"/>
        </pc:sldMkLst>
        <pc:spChg chg="del">
          <ac:chgData name="zara imtiaz" userId="559c1fd5ec6d8d88" providerId="LiveId" clId="{D8E090D2-5B11-46C4-BBC0-A1F30DEEDF9F}" dt="2021-06-07T05:47:20.254" v="286" actId="478"/>
          <ac:spMkLst>
            <pc:docMk/>
            <pc:sldMk cId="1785204677" sldId="270"/>
            <ac:spMk id="2" creationId="{5EC01780-5E93-4D62-B8A5-43177ECCCDC4}"/>
          </ac:spMkLst>
        </pc:spChg>
        <pc:spChg chg="mod">
          <ac:chgData name="zara imtiaz" userId="559c1fd5ec6d8d88" providerId="LiveId" clId="{D8E090D2-5B11-46C4-BBC0-A1F30DEEDF9F}" dt="2021-06-07T05:49:12.124" v="329" actId="113"/>
          <ac:spMkLst>
            <pc:docMk/>
            <pc:sldMk cId="1785204677" sldId="270"/>
            <ac:spMk id="3" creationId="{EC85C2C9-4972-44D4-AD29-2F0545BA4281}"/>
          </ac:spMkLst>
        </pc:spChg>
        <pc:spChg chg="add">
          <ac:chgData name="zara imtiaz" userId="559c1fd5ec6d8d88" providerId="LiveId" clId="{D8E090D2-5B11-46C4-BBC0-A1F30DEEDF9F}" dt="2021-06-07T05:48:52.410" v="323" actId="26606"/>
          <ac:spMkLst>
            <pc:docMk/>
            <pc:sldMk cId="1785204677" sldId="270"/>
            <ac:spMk id="10" creationId="{23A58148-D452-4F6F-A2FE-EED968DE1970}"/>
          </ac:spMkLst>
        </pc:spChg>
        <pc:picChg chg="add">
          <ac:chgData name="zara imtiaz" userId="559c1fd5ec6d8d88" providerId="LiveId" clId="{D8E090D2-5B11-46C4-BBC0-A1F30DEEDF9F}" dt="2021-06-07T05:48:52.410" v="323" actId="26606"/>
          <ac:picMkLst>
            <pc:docMk/>
            <pc:sldMk cId="1785204677" sldId="270"/>
            <ac:picMk id="7" creationId="{4411B8A1-71EF-467C-8370-FB8483091953}"/>
          </ac:picMkLst>
        </pc:picChg>
      </pc:sldChg>
      <pc:sldChg chg="addSp delSp modSp new mod ord setBg">
        <pc:chgData name="zara imtiaz" userId="559c1fd5ec6d8d88" providerId="LiveId" clId="{D8E090D2-5B11-46C4-BBC0-A1F30DEEDF9F}" dt="2021-06-07T06:50:52.218" v="933" actId="20578"/>
        <pc:sldMkLst>
          <pc:docMk/>
          <pc:sldMk cId="1911898703" sldId="271"/>
        </pc:sldMkLst>
        <pc:spChg chg="del">
          <ac:chgData name="zara imtiaz" userId="559c1fd5ec6d8d88" providerId="LiveId" clId="{D8E090D2-5B11-46C4-BBC0-A1F30DEEDF9F}" dt="2021-06-07T05:49:24.139" v="331" actId="478"/>
          <ac:spMkLst>
            <pc:docMk/>
            <pc:sldMk cId="1911898703" sldId="271"/>
            <ac:spMk id="2" creationId="{499B5392-7CEA-41DF-913B-E15471CDE8DE}"/>
          </ac:spMkLst>
        </pc:spChg>
        <pc:spChg chg="mod">
          <ac:chgData name="zara imtiaz" userId="559c1fd5ec6d8d88" providerId="LiveId" clId="{D8E090D2-5B11-46C4-BBC0-A1F30DEEDF9F}" dt="2021-06-07T05:51:42.125" v="344" actId="113"/>
          <ac:spMkLst>
            <pc:docMk/>
            <pc:sldMk cId="1911898703" sldId="271"/>
            <ac:spMk id="3" creationId="{72FA5378-C3B0-42BF-872A-C008FE0E9C02}"/>
          </ac:spMkLst>
        </pc:spChg>
        <pc:spChg chg="add">
          <ac:chgData name="zara imtiaz" userId="559c1fd5ec6d8d88" providerId="LiveId" clId="{D8E090D2-5B11-46C4-BBC0-A1F30DEEDF9F}" dt="2021-06-07T05:51:38.691" v="343" actId="26606"/>
          <ac:spMkLst>
            <pc:docMk/>
            <pc:sldMk cId="1911898703" sldId="271"/>
            <ac:spMk id="10" creationId="{23A58148-D452-4F6F-A2FE-EED968DE1970}"/>
          </ac:spMkLst>
        </pc:spChg>
        <pc:picChg chg="add">
          <ac:chgData name="zara imtiaz" userId="559c1fd5ec6d8d88" providerId="LiveId" clId="{D8E090D2-5B11-46C4-BBC0-A1F30DEEDF9F}" dt="2021-06-07T05:51:38.691" v="343" actId="26606"/>
          <ac:picMkLst>
            <pc:docMk/>
            <pc:sldMk cId="1911898703" sldId="271"/>
            <ac:picMk id="7" creationId="{EA1A6F6B-2C84-4503-B538-E3B5332434AE}"/>
          </ac:picMkLst>
        </pc:picChg>
      </pc:sldChg>
      <pc:sldChg chg="addSp delSp modSp new mod setBg">
        <pc:chgData name="zara imtiaz" userId="559c1fd5ec6d8d88" providerId="LiveId" clId="{D8E090D2-5B11-46C4-BBC0-A1F30DEEDF9F}" dt="2021-06-07T05:54:37.771" v="369" actId="26606"/>
        <pc:sldMkLst>
          <pc:docMk/>
          <pc:sldMk cId="3836499760" sldId="272"/>
        </pc:sldMkLst>
        <pc:spChg chg="del">
          <ac:chgData name="zara imtiaz" userId="559c1fd5ec6d8d88" providerId="LiveId" clId="{D8E090D2-5B11-46C4-BBC0-A1F30DEEDF9F}" dt="2021-06-07T05:51:48.271" v="346" actId="478"/>
          <ac:spMkLst>
            <pc:docMk/>
            <pc:sldMk cId="3836499760" sldId="272"/>
            <ac:spMk id="2" creationId="{B8E947F2-518C-4C96-AE89-2AF62FF230A6}"/>
          </ac:spMkLst>
        </pc:spChg>
        <pc:spChg chg="mod">
          <ac:chgData name="zara imtiaz" userId="559c1fd5ec6d8d88" providerId="LiveId" clId="{D8E090D2-5B11-46C4-BBC0-A1F30DEEDF9F}" dt="2021-06-07T05:54:37.771" v="369" actId="26606"/>
          <ac:spMkLst>
            <pc:docMk/>
            <pc:sldMk cId="3836499760" sldId="272"/>
            <ac:spMk id="3" creationId="{32B2843C-FF00-4CD2-B953-B6178919C991}"/>
          </ac:spMkLst>
        </pc:spChg>
        <pc:spChg chg="add">
          <ac:chgData name="zara imtiaz" userId="559c1fd5ec6d8d88" providerId="LiveId" clId="{D8E090D2-5B11-46C4-BBC0-A1F30DEEDF9F}" dt="2021-06-07T05:54:37.771" v="369" actId="26606"/>
          <ac:spMkLst>
            <pc:docMk/>
            <pc:sldMk cId="3836499760" sldId="272"/>
            <ac:spMk id="10" creationId="{23A58148-D452-4F6F-A2FE-EED968DE1970}"/>
          </ac:spMkLst>
        </pc:spChg>
        <pc:picChg chg="add">
          <ac:chgData name="zara imtiaz" userId="559c1fd5ec6d8d88" providerId="LiveId" clId="{D8E090D2-5B11-46C4-BBC0-A1F30DEEDF9F}" dt="2021-06-07T05:54:37.771" v="369" actId="26606"/>
          <ac:picMkLst>
            <pc:docMk/>
            <pc:sldMk cId="3836499760" sldId="272"/>
            <ac:picMk id="7" creationId="{0FA06EA9-1CD5-46F5-8B81-F2208FE5E184}"/>
          </ac:picMkLst>
        </pc:picChg>
      </pc:sldChg>
      <pc:sldChg chg="addSp delSp modSp new mod setBg">
        <pc:chgData name="zara imtiaz" userId="559c1fd5ec6d8d88" providerId="LiveId" clId="{D8E090D2-5B11-46C4-BBC0-A1F30DEEDF9F}" dt="2021-06-07T06:02:26.465" v="387" actId="255"/>
        <pc:sldMkLst>
          <pc:docMk/>
          <pc:sldMk cId="3669436776" sldId="273"/>
        </pc:sldMkLst>
        <pc:spChg chg="del">
          <ac:chgData name="zara imtiaz" userId="559c1fd5ec6d8d88" providerId="LiveId" clId="{D8E090D2-5B11-46C4-BBC0-A1F30DEEDF9F}" dt="2021-06-07T05:54:48.884" v="371" actId="478"/>
          <ac:spMkLst>
            <pc:docMk/>
            <pc:sldMk cId="3669436776" sldId="273"/>
            <ac:spMk id="2" creationId="{F92C3450-C3EC-4E14-8F1C-FA337712C2AE}"/>
          </ac:spMkLst>
        </pc:spChg>
        <pc:spChg chg="mod">
          <ac:chgData name="zara imtiaz" userId="559c1fd5ec6d8d88" providerId="LiveId" clId="{D8E090D2-5B11-46C4-BBC0-A1F30DEEDF9F}" dt="2021-06-07T06:02:26.465" v="387" actId="255"/>
          <ac:spMkLst>
            <pc:docMk/>
            <pc:sldMk cId="3669436776" sldId="273"/>
            <ac:spMk id="3" creationId="{EE02A54A-95CF-434A-AF12-D812EEFF5BA6}"/>
          </ac:spMkLst>
        </pc:spChg>
        <pc:spChg chg="add">
          <ac:chgData name="zara imtiaz" userId="559c1fd5ec6d8d88" providerId="LiveId" clId="{D8E090D2-5B11-46C4-BBC0-A1F30DEEDF9F}" dt="2021-06-07T06:02:07.938" v="383" actId="26606"/>
          <ac:spMkLst>
            <pc:docMk/>
            <pc:sldMk cId="3669436776" sldId="273"/>
            <ac:spMk id="8" creationId="{09588DA8-065E-4F6F-8EFD-43104AB2E0CF}"/>
          </ac:spMkLst>
        </pc:spChg>
        <pc:spChg chg="add">
          <ac:chgData name="zara imtiaz" userId="559c1fd5ec6d8d88" providerId="LiveId" clId="{D8E090D2-5B11-46C4-BBC0-A1F30DEEDF9F}" dt="2021-06-07T06:02:07.938" v="383" actId="26606"/>
          <ac:spMkLst>
            <pc:docMk/>
            <pc:sldMk cId="3669436776" sldId="273"/>
            <ac:spMk id="10" creationId="{C4285719-470E-454C-AF62-8323075F1F5B}"/>
          </ac:spMkLst>
        </pc:spChg>
        <pc:spChg chg="add">
          <ac:chgData name="zara imtiaz" userId="559c1fd5ec6d8d88" providerId="LiveId" clId="{D8E090D2-5B11-46C4-BBC0-A1F30DEEDF9F}" dt="2021-06-07T06:02:07.938" v="383" actId="26606"/>
          <ac:spMkLst>
            <pc:docMk/>
            <pc:sldMk cId="3669436776" sldId="273"/>
            <ac:spMk id="12" creationId="{CD9FE4EF-C4D8-49A0-B2FF-81D8DB7D8A24}"/>
          </ac:spMkLst>
        </pc:spChg>
        <pc:spChg chg="add">
          <ac:chgData name="zara imtiaz" userId="559c1fd5ec6d8d88" providerId="LiveId" clId="{D8E090D2-5B11-46C4-BBC0-A1F30DEEDF9F}" dt="2021-06-07T06:02:07.938" v="383" actId="26606"/>
          <ac:spMkLst>
            <pc:docMk/>
            <pc:sldMk cId="3669436776" sldId="273"/>
            <ac:spMk id="14" creationId="{4300840D-0A0B-4512-BACA-B439D5B9C57C}"/>
          </ac:spMkLst>
        </pc:spChg>
        <pc:spChg chg="add">
          <ac:chgData name="zara imtiaz" userId="559c1fd5ec6d8d88" providerId="LiveId" clId="{D8E090D2-5B11-46C4-BBC0-A1F30DEEDF9F}" dt="2021-06-07T06:02:07.938" v="383" actId="26606"/>
          <ac:spMkLst>
            <pc:docMk/>
            <pc:sldMk cId="3669436776" sldId="273"/>
            <ac:spMk id="16" creationId="{D2B78728-A580-49A7-84F9-6EF6F583ADE0}"/>
          </ac:spMkLst>
        </pc:spChg>
        <pc:spChg chg="add">
          <ac:chgData name="zara imtiaz" userId="559c1fd5ec6d8d88" providerId="LiveId" clId="{D8E090D2-5B11-46C4-BBC0-A1F30DEEDF9F}" dt="2021-06-07T06:02:07.938" v="383" actId="26606"/>
          <ac:spMkLst>
            <pc:docMk/>
            <pc:sldMk cId="3669436776" sldId="273"/>
            <ac:spMk id="18" creationId="{38FAA1A1-D861-433F-88FA-1E9D6FD31D11}"/>
          </ac:spMkLst>
        </pc:spChg>
        <pc:spChg chg="add">
          <ac:chgData name="zara imtiaz" userId="559c1fd5ec6d8d88" providerId="LiveId" clId="{D8E090D2-5B11-46C4-BBC0-A1F30DEEDF9F}" dt="2021-06-07T06:02:07.938" v="383" actId="26606"/>
          <ac:spMkLst>
            <pc:docMk/>
            <pc:sldMk cId="3669436776" sldId="273"/>
            <ac:spMk id="20" creationId="{8D71EDA1-87BF-4D5D-AB79-F346FD19278A}"/>
          </ac:spMkLst>
        </pc:spChg>
      </pc:sldChg>
      <pc:sldChg chg="addSp delSp modSp new mod ord setBg">
        <pc:chgData name="zara imtiaz" userId="559c1fd5ec6d8d88" providerId="LiveId" clId="{D8E090D2-5B11-46C4-BBC0-A1F30DEEDF9F}" dt="2021-06-07T06:12:22.751" v="408"/>
        <pc:sldMkLst>
          <pc:docMk/>
          <pc:sldMk cId="2165351629" sldId="274"/>
        </pc:sldMkLst>
        <pc:spChg chg="add del mod">
          <ac:chgData name="zara imtiaz" userId="559c1fd5ec6d8d88" providerId="LiveId" clId="{D8E090D2-5B11-46C4-BBC0-A1F30DEEDF9F}" dt="2021-06-07T06:10:10.811" v="403" actId="26606"/>
          <ac:spMkLst>
            <pc:docMk/>
            <pc:sldMk cId="2165351629" sldId="274"/>
            <ac:spMk id="2" creationId="{B688D34F-35D9-4EA0-AF64-B97581E3A070}"/>
          </ac:spMkLst>
        </pc:spChg>
        <pc:spChg chg="mod">
          <ac:chgData name="zara imtiaz" userId="559c1fd5ec6d8d88" providerId="LiveId" clId="{D8E090D2-5B11-46C4-BBC0-A1F30DEEDF9F}" dt="2021-06-07T06:10:10.811" v="403" actId="26606"/>
          <ac:spMkLst>
            <pc:docMk/>
            <pc:sldMk cId="2165351629" sldId="274"/>
            <ac:spMk id="3" creationId="{1D220E11-DA77-4838-AF8B-C714B9A04DE4}"/>
          </ac:spMkLst>
        </pc:spChg>
        <pc:spChg chg="add">
          <ac:chgData name="zara imtiaz" userId="559c1fd5ec6d8d88" providerId="LiveId" clId="{D8E090D2-5B11-46C4-BBC0-A1F30DEEDF9F}" dt="2021-06-07T06:10:10.811" v="403" actId="26606"/>
          <ac:spMkLst>
            <pc:docMk/>
            <pc:sldMk cId="2165351629" sldId="274"/>
            <ac:spMk id="8" creationId="{09588DA8-065E-4F6F-8EFD-43104AB2E0CF}"/>
          </ac:spMkLst>
        </pc:spChg>
        <pc:spChg chg="add">
          <ac:chgData name="zara imtiaz" userId="559c1fd5ec6d8d88" providerId="LiveId" clId="{D8E090D2-5B11-46C4-BBC0-A1F30DEEDF9F}" dt="2021-06-07T06:10:10.811" v="403" actId="26606"/>
          <ac:spMkLst>
            <pc:docMk/>
            <pc:sldMk cId="2165351629" sldId="274"/>
            <ac:spMk id="10" creationId="{C4285719-470E-454C-AF62-8323075F1F5B}"/>
          </ac:spMkLst>
        </pc:spChg>
        <pc:spChg chg="add">
          <ac:chgData name="zara imtiaz" userId="559c1fd5ec6d8d88" providerId="LiveId" clId="{D8E090D2-5B11-46C4-BBC0-A1F30DEEDF9F}" dt="2021-06-07T06:10:10.811" v="403" actId="26606"/>
          <ac:spMkLst>
            <pc:docMk/>
            <pc:sldMk cId="2165351629" sldId="274"/>
            <ac:spMk id="12" creationId="{CD9FE4EF-C4D8-49A0-B2FF-81D8DB7D8A24}"/>
          </ac:spMkLst>
        </pc:spChg>
        <pc:spChg chg="add">
          <ac:chgData name="zara imtiaz" userId="559c1fd5ec6d8d88" providerId="LiveId" clId="{D8E090D2-5B11-46C4-BBC0-A1F30DEEDF9F}" dt="2021-06-07T06:10:10.811" v="403" actId="26606"/>
          <ac:spMkLst>
            <pc:docMk/>
            <pc:sldMk cId="2165351629" sldId="274"/>
            <ac:spMk id="14" creationId="{4300840D-0A0B-4512-BACA-B439D5B9C57C}"/>
          </ac:spMkLst>
        </pc:spChg>
        <pc:spChg chg="add">
          <ac:chgData name="zara imtiaz" userId="559c1fd5ec6d8d88" providerId="LiveId" clId="{D8E090D2-5B11-46C4-BBC0-A1F30DEEDF9F}" dt="2021-06-07T06:10:10.811" v="403" actId="26606"/>
          <ac:spMkLst>
            <pc:docMk/>
            <pc:sldMk cId="2165351629" sldId="274"/>
            <ac:spMk id="16" creationId="{D2B78728-A580-49A7-84F9-6EF6F583ADE0}"/>
          </ac:spMkLst>
        </pc:spChg>
        <pc:spChg chg="add">
          <ac:chgData name="zara imtiaz" userId="559c1fd5ec6d8d88" providerId="LiveId" clId="{D8E090D2-5B11-46C4-BBC0-A1F30DEEDF9F}" dt="2021-06-07T06:10:10.811" v="403" actId="26606"/>
          <ac:spMkLst>
            <pc:docMk/>
            <pc:sldMk cId="2165351629" sldId="274"/>
            <ac:spMk id="18" creationId="{38FAA1A1-D861-433F-88FA-1E9D6FD31D11}"/>
          </ac:spMkLst>
        </pc:spChg>
        <pc:spChg chg="add">
          <ac:chgData name="zara imtiaz" userId="559c1fd5ec6d8d88" providerId="LiveId" clId="{D8E090D2-5B11-46C4-BBC0-A1F30DEEDF9F}" dt="2021-06-07T06:10:10.811" v="403" actId="26606"/>
          <ac:spMkLst>
            <pc:docMk/>
            <pc:sldMk cId="2165351629" sldId="274"/>
            <ac:spMk id="20" creationId="{8D71EDA1-87BF-4D5D-AB79-F346FD19278A}"/>
          </ac:spMkLst>
        </pc:spChg>
      </pc:sldChg>
      <pc:sldChg chg="addSp delSp modSp new mod setBg">
        <pc:chgData name="zara imtiaz" userId="559c1fd5ec6d8d88" providerId="LiveId" clId="{D8E090D2-5B11-46C4-BBC0-A1F30DEEDF9F}" dt="2021-06-07T06:24:14.928" v="697" actId="2711"/>
        <pc:sldMkLst>
          <pc:docMk/>
          <pc:sldMk cId="2310335971" sldId="275"/>
        </pc:sldMkLst>
        <pc:spChg chg="mod">
          <ac:chgData name="zara imtiaz" userId="559c1fd5ec6d8d88" providerId="LiveId" clId="{D8E090D2-5B11-46C4-BBC0-A1F30DEEDF9F}" dt="2021-06-07T06:24:14.928" v="697" actId="2711"/>
          <ac:spMkLst>
            <pc:docMk/>
            <pc:sldMk cId="2310335971" sldId="275"/>
            <ac:spMk id="2" creationId="{CC392AA9-15B8-4102-8162-95E556E957C1}"/>
          </ac:spMkLst>
        </pc:spChg>
        <pc:spChg chg="del">
          <ac:chgData name="zara imtiaz" userId="559c1fd5ec6d8d88" providerId="LiveId" clId="{D8E090D2-5B11-46C4-BBC0-A1F30DEEDF9F}" dt="2021-06-07T06:22:07.938" v="558"/>
          <ac:spMkLst>
            <pc:docMk/>
            <pc:sldMk cId="2310335971" sldId="275"/>
            <ac:spMk id="3" creationId="{D7A4AF29-616D-4431-85C1-D8A01B6C7226}"/>
          </ac:spMkLst>
        </pc:spChg>
        <pc:spChg chg="add del mod">
          <ac:chgData name="zara imtiaz" userId="559c1fd5ec6d8d88" providerId="LiveId" clId="{D8E090D2-5B11-46C4-BBC0-A1F30DEEDF9F}" dt="2021-06-07T06:22:31.600" v="564" actId="21"/>
          <ac:spMkLst>
            <pc:docMk/>
            <pc:sldMk cId="2310335971" sldId="275"/>
            <ac:spMk id="4" creationId="{0E372A5C-EC6D-44A0-A14E-98F0FF76457A}"/>
          </ac:spMkLst>
        </pc:spChg>
        <pc:spChg chg="add del mod">
          <ac:chgData name="zara imtiaz" userId="559c1fd5ec6d8d88" providerId="LiveId" clId="{D8E090D2-5B11-46C4-BBC0-A1F30DEEDF9F}" dt="2021-06-07T06:24:06.929" v="695" actId="26606"/>
          <ac:spMkLst>
            <pc:docMk/>
            <pc:sldMk cId="2310335971" sldId="275"/>
            <ac:spMk id="5" creationId="{533077EF-E227-4CEB-AF68-90C7F94BF9E1}"/>
          </ac:spMkLst>
        </pc:spChg>
        <pc:spChg chg="add del mod">
          <ac:chgData name="zara imtiaz" userId="559c1fd5ec6d8d88" providerId="LiveId" clId="{D8E090D2-5B11-46C4-BBC0-A1F30DEEDF9F}" dt="2021-06-07T06:22:34.772" v="566"/>
          <ac:spMkLst>
            <pc:docMk/>
            <pc:sldMk cId="2310335971" sldId="275"/>
            <ac:spMk id="6" creationId="{3FCE79D6-A1E9-439F-8D2B-899DE7E1C724}"/>
          </ac:spMkLst>
        </pc:spChg>
        <pc:spChg chg="add">
          <ac:chgData name="zara imtiaz" userId="559c1fd5ec6d8d88" providerId="LiveId" clId="{D8E090D2-5B11-46C4-BBC0-A1F30DEEDF9F}" dt="2021-06-07T06:24:06.929" v="695" actId="26606"/>
          <ac:spMkLst>
            <pc:docMk/>
            <pc:sldMk cId="2310335971" sldId="275"/>
            <ac:spMk id="12" creationId="{91F32EBA-ED97-466E-8CFA-8382584155D0}"/>
          </ac:spMkLst>
        </pc:spChg>
        <pc:spChg chg="add">
          <ac:chgData name="zara imtiaz" userId="559c1fd5ec6d8d88" providerId="LiveId" clId="{D8E090D2-5B11-46C4-BBC0-A1F30DEEDF9F}" dt="2021-06-07T06:24:06.929" v="695" actId="26606"/>
          <ac:spMkLst>
            <pc:docMk/>
            <pc:sldMk cId="2310335971" sldId="275"/>
            <ac:spMk id="14" creationId="{62A38935-BB53-4DF7-A56E-48DD25B685D7}"/>
          </ac:spMkLst>
        </pc:spChg>
        <pc:picChg chg="add">
          <ac:chgData name="zara imtiaz" userId="559c1fd5ec6d8d88" providerId="LiveId" clId="{D8E090D2-5B11-46C4-BBC0-A1F30DEEDF9F}" dt="2021-06-07T06:24:06.929" v="695" actId="26606"/>
          <ac:picMkLst>
            <pc:docMk/>
            <pc:sldMk cId="2310335971" sldId="275"/>
            <ac:picMk id="9" creationId="{923ABD80-2967-409F-8A21-3E84797949DB}"/>
          </ac:picMkLst>
        </pc:picChg>
      </pc:sldChg>
      <pc:sldChg chg="addSp modSp new mod setBg">
        <pc:chgData name="zara imtiaz" userId="559c1fd5ec6d8d88" providerId="LiveId" clId="{D8E090D2-5B11-46C4-BBC0-A1F30DEEDF9F}" dt="2021-06-07T06:13:45.379" v="434" actId="255"/>
        <pc:sldMkLst>
          <pc:docMk/>
          <pc:sldMk cId="3543555742" sldId="276"/>
        </pc:sldMkLst>
        <pc:spChg chg="mod">
          <ac:chgData name="zara imtiaz" userId="559c1fd5ec6d8d88" providerId="LiveId" clId="{D8E090D2-5B11-46C4-BBC0-A1F30DEEDF9F}" dt="2021-06-07T06:13:38.108" v="433" actId="26606"/>
          <ac:spMkLst>
            <pc:docMk/>
            <pc:sldMk cId="3543555742" sldId="276"/>
            <ac:spMk id="2" creationId="{A0303B29-53DD-4BED-B8A8-9510728BA162}"/>
          </ac:spMkLst>
        </pc:spChg>
        <pc:spChg chg="mod">
          <ac:chgData name="zara imtiaz" userId="559c1fd5ec6d8d88" providerId="LiveId" clId="{D8E090D2-5B11-46C4-BBC0-A1F30DEEDF9F}" dt="2021-06-07T06:13:45.379" v="434" actId="255"/>
          <ac:spMkLst>
            <pc:docMk/>
            <pc:sldMk cId="3543555742" sldId="276"/>
            <ac:spMk id="3" creationId="{F7E8C7A2-765F-4559-A0D4-73F3B73D167A}"/>
          </ac:spMkLst>
        </pc:spChg>
        <pc:spChg chg="add">
          <ac:chgData name="zara imtiaz" userId="559c1fd5ec6d8d88" providerId="LiveId" clId="{D8E090D2-5B11-46C4-BBC0-A1F30DEEDF9F}" dt="2021-06-07T06:13:38.108" v="433" actId="26606"/>
          <ac:spMkLst>
            <pc:docMk/>
            <pc:sldMk cId="3543555742" sldId="276"/>
            <ac:spMk id="8" creationId="{09588DA8-065E-4F6F-8EFD-43104AB2E0CF}"/>
          </ac:spMkLst>
        </pc:spChg>
        <pc:spChg chg="add">
          <ac:chgData name="zara imtiaz" userId="559c1fd5ec6d8d88" providerId="LiveId" clId="{D8E090D2-5B11-46C4-BBC0-A1F30DEEDF9F}" dt="2021-06-07T06:13:38.108" v="433" actId="26606"/>
          <ac:spMkLst>
            <pc:docMk/>
            <pc:sldMk cId="3543555742" sldId="276"/>
            <ac:spMk id="10" creationId="{C4285719-470E-454C-AF62-8323075F1F5B}"/>
          </ac:spMkLst>
        </pc:spChg>
        <pc:spChg chg="add">
          <ac:chgData name="zara imtiaz" userId="559c1fd5ec6d8d88" providerId="LiveId" clId="{D8E090D2-5B11-46C4-BBC0-A1F30DEEDF9F}" dt="2021-06-07T06:13:38.108" v="433" actId="26606"/>
          <ac:spMkLst>
            <pc:docMk/>
            <pc:sldMk cId="3543555742" sldId="276"/>
            <ac:spMk id="12" creationId="{CD9FE4EF-C4D8-49A0-B2FF-81D8DB7D8A24}"/>
          </ac:spMkLst>
        </pc:spChg>
        <pc:spChg chg="add">
          <ac:chgData name="zara imtiaz" userId="559c1fd5ec6d8d88" providerId="LiveId" clId="{D8E090D2-5B11-46C4-BBC0-A1F30DEEDF9F}" dt="2021-06-07T06:13:38.108" v="433" actId="26606"/>
          <ac:spMkLst>
            <pc:docMk/>
            <pc:sldMk cId="3543555742" sldId="276"/>
            <ac:spMk id="14" creationId="{4300840D-0A0B-4512-BACA-B439D5B9C57C}"/>
          </ac:spMkLst>
        </pc:spChg>
        <pc:spChg chg="add">
          <ac:chgData name="zara imtiaz" userId="559c1fd5ec6d8d88" providerId="LiveId" clId="{D8E090D2-5B11-46C4-BBC0-A1F30DEEDF9F}" dt="2021-06-07T06:13:38.108" v="433" actId="26606"/>
          <ac:spMkLst>
            <pc:docMk/>
            <pc:sldMk cId="3543555742" sldId="276"/>
            <ac:spMk id="16" creationId="{D2B78728-A580-49A7-84F9-6EF6F583ADE0}"/>
          </ac:spMkLst>
        </pc:spChg>
        <pc:spChg chg="add">
          <ac:chgData name="zara imtiaz" userId="559c1fd5ec6d8d88" providerId="LiveId" clId="{D8E090D2-5B11-46C4-BBC0-A1F30DEEDF9F}" dt="2021-06-07T06:13:38.108" v="433" actId="26606"/>
          <ac:spMkLst>
            <pc:docMk/>
            <pc:sldMk cId="3543555742" sldId="276"/>
            <ac:spMk id="18" creationId="{38FAA1A1-D861-433F-88FA-1E9D6FD31D11}"/>
          </ac:spMkLst>
        </pc:spChg>
        <pc:spChg chg="add">
          <ac:chgData name="zara imtiaz" userId="559c1fd5ec6d8d88" providerId="LiveId" clId="{D8E090D2-5B11-46C4-BBC0-A1F30DEEDF9F}" dt="2021-06-07T06:13:38.108" v="433" actId="26606"/>
          <ac:spMkLst>
            <pc:docMk/>
            <pc:sldMk cId="3543555742" sldId="276"/>
            <ac:spMk id="20" creationId="{8D71EDA1-87BF-4D5D-AB79-F346FD19278A}"/>
          </ac:spMkLst>
        </pc:spChg>
      </pc:sldChg>
      <pc:sldChg chg="addSp delSp modSp new mod setBg">
        <pc:chgData name="zara imtiaz" userId="559c1fd5ec6d8d88" providerId="LiveId" clId="{D8E090D2-5B11-46C4-BBC0-A1F30DEEDF9F}" dt="2021-06-07T06:19:27.053" v="519" actId="2711"/>
        <pc:sldMkLst>
          <pc:docMk/>
          <pc:sldMk cId="1848827036" sldId="277"/>
        </pc:sldMkLst>
        <pc:spChg chg="mod">
          <ac:chgData name="zara imtiaz" userId="559c1fd5ec6d8d88" providerId="LiveId" clId="{D8E090D2-5B11-46C4-BBC0-A1F30DEEDF9F}" dt="2021-06-07T06:19:27.053" v="519" actId="2711"/>
          <ac:spMkLst>
            <pc:docMk/>
            <pc:sldMk cId="1848827036" sldId="277"/>
            <ac:spMk id="2" creationId="{4822A38D-CB2D-4DEE-B9E6-724339F2AD0F}"/>
          </ac:spMkLst>
        </pc:spChg>
        <pc:spChg chg="add del mod">
          <ac:chgData name="zara imtiaz" userId="559c1fd5ec6d8d88" providerId="LiveId" clId="{D8E090D2-5B11-46C4-BBC0-A1F30DEEDF9F}" dt="2021-06-07T06:15:45.944" v="467" actId="26606"/>
          <ac:spMkLst>
            <pc:docMk/>
            <pc:sldMk cId="1848827036" sldId="277"/>
            <ac:spMk id="3" creationId="{B6AFA383-6F60-47B3-93E8-0B323CA3CA46}"/>
          </ac:spMkLst>
        </pc:spChg>
        <pc:spChg chg="add del">
          <ac:chgData name="zara imtiaz" userId="559c1fd5ec6d8d88" providerId="LiveId" clId="{D8E090D2-5B11-46C4-BBC0-A1F30DEEDF9F}" dt="2021-06-07T06:15:45.928" v="466" actId="26606"/>
          <ac:spMkLst>
            <pc:docMk/>
            <pc:sldMk cId="1848827036" sldId="277"/>
            <ac:spMk id="9" creationId="{B4147794-66B7-4CDE-BC75-BBDC48B2FCEB}"/>
          </ac:spMkLst>
        </pc:spChg>
        <pc:spChg chg="add del">
          <ac:chgData name="zara imtiaz" userId="559c1fd5ec6d8d88" providerId="LiveId" clId="{D8E090D2-5B11-46C4-BBC0-A1F30DEEDF9F}" dt="2021-06-07T06:15:44.994" v="464" actId="26606"/>
          <ac:spMkLst>
            <pc:docMk/>
            <pc:sldMk cId="1848827036" sldId="277"/>
            <ac:spMk id="10" creationId="{86C7B4A1-154A-4DF0-AC46-F88D75A2E0FD}"/>
          </ac:spMkLst>
        </pc:spChg>
        <pc:spChg chg="add del">
          <ac:chgData name="zara imtiaz" userId="559c1fd5ec6d8d88" providerId="LiveId" clId="{D8E090D2-5B11-46C4-BBC0-A1F30DEEDF9F}" dt="2021-06-07T06:15:45.928" v="466" actId="26606"/>
          <ac:spMkLst>
            <pc:docMk/>
            <pc:sldMk cId="1848827036" sldId="277"/>
            <ac:spMk id="11" creationId="{41202E79-1236-4DF8-9921-F47A0B079C13}"/>
          </ac:spMkLst>
        </pc:spChg>
        <pc:spChg chg="add del">
          <ac:chgData name="zara imtiaz" userId="559c1fd5ec6d8d88" providerId="LiveId" clId="{D8E090D2-5B11-46C4-BBC0-A1F30DEEDF9F}" dt="2021-06-07T06:15:45.928" v="466" actId="26606"/>
          <ac:spMkLst>
            <pc:docMk/>
            <pc:sldMk cId="1848827036" sldId="277"/>
            <ac:spMk id="13" creationId="{B6AFA383-6F60-47B3-93E8-0B323CA3CA46}"/>
          </ac:spMkLst>
        </pc:spChg>
        <pc:spChg chg="add del">
          <ac:chgData name="zara imtiaz" userId="559c1fd5ec6d8d88" providerId="LiveId" clId="{D8E090D2-5B11-46C4-BBC0-A1F30DEEDF9F}" dt="2021-06-07T06:16:03.075" v="472" actId="26606"/>
          <ac:spMkLst>
            <pc:docMk/>
            <pc:sldMk cId="1848827036" sldId="277"/>
            <ac:spMk id="15" creationId="{23A58148-D452-4F6F-A2FE-EED968DE1970}"/>
          </ac:spMkLst>
        </pc:spChg>
        <pc:spChg chg="add mod">
          <ac:chgData name="zara imtiaz" userId="559c1fd5ec6d8d88" providerId="LiveId" clId="{D8E090D2-5B11-46C4-BBC0-A1F30DEEDF9F}" dt="2021-06-07T06:16:13.141" v="475" actId="255"/>
          <ac:spMkLst>
            <pc:docMk/>
            <pc:sldMk cId="1848827036" sldId="277"/>
            <ac:spMk id="16" creationId="{B6AFA383-6F60-47B3-93E8-0B323CA3CA46}"/>
          </ac:spMkLst>
        </pc:spChg>
        <pc:spChg chg="add">
          <ac:chgData name="zara imtiaz" userId="559c1fd5ec6d8d88" providerId="LiveId" clId="{D8E090D2-5B11-46C4-BBC0-A1F30DEEDF9F}" dt="2021-06-07T06:16:03.075" v="472" actId="26606"/>
          <ac:spMkLst>
            <pc:docMk/>
            <pc:sldMk cId="1848827036" sldId="277"/>
            <ac:spMk id="21" creationId="{91F32EBA-ED97-466E-8CFA-8382584155D0}"/>
          </ac:spMkLst>
        </pc:spChg>
        <pc:spChg chg="add">
          <ac:chgData name="zara imtiaz" userId="559c1fd5ec6d8d88" providerId="LiveId" clId="{D8E090D2-5B11-46C4-BBC0-A1F30DEEDF9F}" dt="2021-06-07T06:16:03.075" v="472" actId="26606"/>
          <ac:spMkLst>
            <pc:docMk/>
            <pc:sldMk cId="1848827036" sldId="277"/>
            <ac:spMk id="23" creationId="{62A38935-BB53-4DF7-A56E-48DD25B685D7}"/>
          </ac:spMkLst>
        </pc:spChg>
        <pc:graphicFrameChg chg="add del">
          <ac:chgData name="zara imtiaz" userId="559c1fd5ec6d8d88" providerId="LiveId" clId="{D8E090D2-5B11-46C4-BBC0-A1F30DEEDF9F}" dt="2021-06-07T06:15:44.994" v="464" actId="26606"/>
          <ac:graphicFrameMkLst>
            <pc:docMk/>
            <pc:sldMk cId="1848827036" sldId="277"/>
            <ac:graphicFrameMk id="5" creationId="{73C19B3D-D3B7-43EC-99E4-5D78C8BAB4E3}"/>
          </ac:graphicFrameMkLst>
        </pc:graphicFrameChg>
        <pc:picChg chg="add del">
          <ac:chgData name="zara imtiaz" userId="559c1fd5ec6d8d88" providerId="LiveId" clId="{D8E090D2-5B11-46C4-BBC0-A1F30DEEDF9F}" dt="2021-06-07T06:15:44.994" v="464" actId="26606"/>
          <ac:picMkLst>
            <pc:docMk/>
            <pc:sldMk cId="1848827036" sldId="277"/>
            <ac:picMk id="6" creationId="{401DFA5E-3BDB-46D4-B0B6-BBB2E4D6A2AB}"/>
          </ac:picMkLst>
        </pc:picChg>
        <pc:picChg chg="add mod ord">
          <ac:chgData name="zara imtiaz" userId="559c1fd5ec6d8d88" providerId="LiveId" clId="{D8E090D2-5B11-46C4-BBC0-A1F30DEEDF9F}" dt="2021-06-07T06:16:03.075" v="472" actId="26606"/>
          <ac:picMkLst>
            <pc:docMk/>
            <pc:sldMk cId="1848827036" sldId="277"/>
            <ac:picMk id="7" creationId="{9BF30D50-D736-44F6-988F-943263FEC9A3}"/>
          </ac:picMkLst>
        </pc:picChg>
        <pc:picChg chg="add del">
          <ac:chgData name="zara imtiaz" userId="559c1fd5ec6d8d88" providerId="LiveId" clId="{D8E090D2-5B11-46C4-BBC0-A1F30DEEDF9F}" dt="2021-06-07T06:15:45.928" v="466" actId="26606"/>
          <ac:picMkLst>
            <pc:docMk/>
            <pc:sldMk cId="1848827036" sldId="277"/>
            <ac:picMk id="12" creationId="{4ECB3EE5-22EF-49FB-AF5C-5F9EDC2CA64F}"/>
          </ac:picMkLst>
        </pc:picChg>
      </pc:sldChg>
      <pc:sldChg chg="addSp modSp new mod setBg">
        <pc:chgData name="zara imtiaz" userId="559c1fd5ec6d8d88" providerId="LiveId" clId="{D8E090D2-5B11-46C4-BBC0-A1F30DEEDF9F}" dt="2021-06-07T06:26:55.601" v="751" actId="20577"/>
        <pc:sldMkLst>
          <pc:docMk/>
          <pc:sldMk cId="1862864598" sldId="278"/>
        </pc:sldMkLst>
        <pc:spChg chg="mod">
          <ac:chgData name="zara imtiaz" userId="559c1fd5ec6d8d88" providerId="LiveId" clId="{D8E090D2-5B11-46C4-BBC0-A1F30DEEDF9F}" dt="2021-06-07T06:25:51.241" v="731" actId="26606"/>
          <ac:spMkLst>
            <pc:docMk/>
            <pc:sldMk cId="1862864598" sldId="278"/>
            <ac:spMk id="2" creationId="{B483565B-9145-4A78-A6A2-BE083B3F5EF1}"/>
          </ac:spMkLst>
        </pc:spChg>
        <pc:spChg chg="mod">
          <ac:chgData name="zara imtiaz" userId="559c1fd5ec6d8d88" providerId="LiveId" clId="{D8E090D2-5B11-46C4-BBC0-A1F30DEEDF9F}" dt="2021-06-07T06:26:55.601" v="751" actId="20577"/>
          <ac:spMkLst>
            <pc:docMk/>
            <pc:sldMk cId="1862864598" sldId="278"/>
            <ac:spMk id="3" creationId="{7B1A68D1-21A3-42EF-8B0F-D5396385CAA2}"/>
          </ac:spMkLst>
        </pc:spChg>
        <pc:spChg chg="add">
          <ac:chgData name="zara imtiaz" userId="559c1fd5ec6d8d88" providerId="LiveId" clId="{D8E090D2-5B11-46C4-BBC0-A1F30DEEDF9F}" dt="2021-06-07T06:25:51.241" v="731" actId="26606"/>
          <ac:spMkLst>
            <pc:docMk/>
            <pc:sldMk cId="1862864598" sldId="278"/>
            <ac:spMk id="10" creationId="{91F32EBA-ED97-466E-8CFA-8382584155D0}"/>
          </ac:spMkLst>
        </pc:spChg>
        <pc:spChg chg="add">
          <ac:chgData name="zara imtiaz" userId="559c1fd5ec6d8d88" providerId="LiveId" clId="{D8E090D2-5B11-46C4-BBC0-A1F30DEEDF9F}" dt="2021-06-07T06:25:51.241" v="731" actId="26606"/>
          <ac:spMkLst>
            <pc:docMk/>
            <pc:sldMk cId="1862864598" sldId="278"/>
            <ac:spMk id="12" creationId="{62A38935-BB53-4DF7-A56E-48DD25B685D7}"/>
          </ac:spMkLst>
        </pc:spChg>
        <pc:picChg chg="add">
          <ac:chgData name="zara imtiaz" userId="559c1fd5ec6d8d88" providerId="LiveId" clId="{D8E090D2-5B11-46C4-BBC0-A1F30DEEDF9F}" dt="2021-06-07T06:25:51.241" v="731" actId="26606"/>
          <ac:picMkLst>
            <pc:docMk/>
            <pc:sldMk cId="1862864598" sldId="278"/>
            <ac:picMk id="7" creationId="{85995D36-6CD7-4A8A-AD4A-E95140373B6C}"/>
          </ac:picMkLst>
        </pc:picChg>
      </pc:sldChg>
      <pc:sldChg chg="modSp new del mod">
        <pc:chgData name="zara imtiaz" userId="559c1fd5ec6d8d88" providerId="LiveId" clId="{D8E090D2-5B11-46C4-BBC0-A1F30DEEDF9F}" dt="2021-06-07T06:19:50.331" v="531" actId="47"/>
        <pc:sldMkLst>
          <pc:docMk/>
          <pc:sldMk cId="2646150780" sldId="278"/>
        </pc:sldMkLst>
        <pc:spChg chg="mod">
          <ac:chgData name="zara imtiaz" userId="559c1fd5ec6d8d88" providerId="LiveId" clId="{D8E090D2-5B11-46C4-BBC0-A1F30DEEDF9F}" dt="2021-06-07T06:19:43.647" v="530" actId="20577"/>
          <ac:spMkLst>
            <pc:docMk/>
            <pc:sldMk cId="2646150780" sldId="278"/>
            <ac:spMk id="2" creationId="{9864FE2B-7A26-4635-B6B0-A3D1CA17B4AE}"/>
          </ac:spMkLst>
        </pc:spChg>
      </pc:sldChg>
      <pc:sldChg chg="addSp modSp new mod setBg">
        <pc:chgData name="zara imtiaz" userId="559c1fd5ec6d8d88" providerId="LiveId" clId="{D8E090D2-5B11-46C4-BBC0-A1F30DEEDF9F}" dt="2021-06-07T06:36:39.040" v="791" actId="20577"/>
        <pc:sldMkLst>
          <pc:docMk/>
          <pc:sldMk cId="2700451253" sldId="279"/>
        </pc:sldMkLst>
        <pc:spChg chg="mod">
          <ac:chgData name="zara imtiaz" userId="559c1fd5ec6d8d88" providerId="LiveId" clId="{D8E090D2-5B11-46C4-BBC0-A1F30DEEDF9F}" dt="2021-06-07T06:36:18.139" v="774" actId="26606"/>
          <ac:spMkLst>
            <pc:docMk/>
            <pc:sldMk cId="2700451253" sldId="279"/>
            <ac:spMk id="2" creationId="{591A8A91-57FB-4B2F-85F4-92B5D50182F2}"/>
          </ac:spMkLst>
        </pc:spChg>
        <pc:spChg chg="mod">
          <ac:chgData name="zara imtiaz" userId="559c1fd5ec6d8d88" providerId="LiveId" clId="{D8E090D2-5B11-46C4-BBC0-A1F30DEEDF9F}" dt="2021-06-07T06:36:39.040" v="791" actId="20577"/>
          <ac:spMkLst>
            <pc:docMk/>
            <pc:sldMk cId="2700451253" sldId="279"/>
            <ac:spMk id="3" creationId="{314BE237-9487-4A32-BF19-0515431551BF}"/>
          </ac:spMkLst>
        </pc:spChg>
        <pc:spChg chg="add">
          <ac:chgData name="zara imtiaz" userId="559c1fd5ec6d8d88" providerId="LiveId" clId="{D8E090D2-5B11-46C4-BBC0-A1F30DEEDF9F}" dt="2021-06-07T06:36:18.139" v="774" actId="26606"/>
          <ac:spMkLst>
            <pc:docMk/>
            <pc:sldMk cId="2700451253" sldId="279"/>
            <ac:spMk id="10" creationId="{91F32EBA-ED97-466E-8CFA-8382584155D0}"/>
          </ac:spMkLst>
        </pc:spChg>
        <pc:spChg chg="add">
          <ac:chgData name="zara imtiaz" userId="559c1fd5ec6d8d88" providerId="LiveId" clId="{D8E090D2-5B11-46C4-BBC0-A1F30DEEDF9F}" dt="2021-06-07T06:36:18.139" v="774" actId="26606"/>
          <ac:spMkLst>
            <pc:docMk/>
            <pc:sldMk cId="2700451253" sldId="279"/>
            <ac:spMk id="12" creationId="{62A38935-BB53-4DF7-A56E-48DD25B685D7}"/>
          </ac:spMkLst>
        </pc:spChg>
        <pc:picChg chg="add">
          <ac:chgData name="zara imtiaz" userId="559c1fd5ec6d8d88" providerId="LiveId" clId="{D8E090D2-5B11-46C4-BBC0-A1F30DEEDF9F}" dt="2021-06-07T06:36:18.139" v="774" actId="26606"/>
          <ac:picMkLst>
            <pc:docMk/>
            <pc:sldMk cId="2700451253" sldId="279"/>
            <ac:picMk id="7" creationId="{87594B11-B011-40A3-8051-6FD4CB7C2F43}"/>
          </ac:picMkLst>
        </pc:picChg>
      </pc:sldChg>
      <pc:sldChg chg="addSp modSp new mod setBg">
        <pc:chgData name="zara imtiaz" userId="559c1fd5ec6d8d88" providerId="LiveId" clId="{D8E090D2-5B11-46C4-BBC0-A1F30DEEDF9F}" dt="2021-06-07T06:43:06.977" v="851" actId="2711"/>
        <pc:sldMkLst>
          <pc:docMk/>
          <pc:sldMk cId="2875784058" sldId="280"/>
        </pc:sldMkLst>
        <pc:spChg chg="mod">
          <ac:chgData name="zara imtiaz" userId="559c1fd5ec6d8d88" providerId="LiveId" clId="{D8E090D2-5B11-46C4-BBC0-A1F30DEEDF9F}" dt="2021-06-07T06:42:42.190" v="844" actId="26606"/>
          <ac:spMkLst>
            <pc:docMk/>
            <pc:sldMk cId="2875784058" sldId="280"/>
            <ac:spMk id="2" creationId="{7AC2BE00-767C-49B8-BB43-74A5B89BD221}"/>
          </ac:spMkLst>
        </pc:spChg>
        <pc:spChg chg="mod">
          <ac:chgData name="zara imtiaz" userId="559c1fd5ec6d8d88" providerId="LiveId" clId="{D8E090D2-5B11-46C4-BBC0-A1F30DEEDF9F}" dt="2021-06-07T06:43:06.977" v="851" actId="2711"/>
          <ac:spMkLst>
            <pc:docMk/>
            <pc:sldMk cId="2875784058" sldId="280"/>
            <ac:spMk id="3" creationId="{424551BB-6E72-4287-AFB1-88370EA06BBD}"/>
          </ac:spMkLst>
        </pc:spChg>
        <pc:spChg chg="add">
          <ac:chgData name="zara imtiaz" userId="559c1fd5ec6d8d88" providerId="LiveId" clId="{D8E090D2-5B11-46C4-BBC0-A1F30DEEDF9F}" dt="2021-06-07T06:42:42.190" v="844" actId="26606"/>
          <ac:spMkLst>
            <pc:docMk/>
            <pc:sldMk cId="2875784058" sldId="280"/>
            <ac:spMk id="8" creationId="{DEE2AD96-B495-4E06-9291-B71706F728CB}"/>
          </ac:spMkLst>
        </pc:spChg>
        <pc:spChg chg="add">
          <ac:chgData name="zara imtiaz" userId="559c1fd5ec6d8d88" providerId="LiveId" clId="{D8E090D2-5B11-46C4-BBC0-A1F30DEEDF9F}" dt="2021-06-07T06:42:42.190" v="844" actId="26606"/>
          <ac:spMkLst>
            <pc:docMk/>
            <pc:sldMk cId="2875784058" sldId="280"/>
            <ac:spMk id="10" creationId="{53CF6D67-C5A8-4ADD-9E8E-1E38CA1D3166}"/>
          </ac:spMkLst>
        </pc:spChg>
        <pc:spChg chg="add">
          <ac:chgData name="zara imtiaz" userId="559c1fd5ec6d8d88" providerId="LiveId" clId="{D8E090D2-5B11-46C4-BBC0-A1F30DEEDF9F}" dt="2021-06-07T06:42:42.190" v="844" actId="26606"/>
          <ac:spMkLst>
            <pc:docMk/>
            <pc:sldMk cId="2875784058" sldId="280"/>
            <ac:spMk id="12" creationId="{86909FA0-B515-4681-B7A8-FA281D133B94}"/>
          </ac:spMkLst>
        </pc:spChg>
        <pc:spChg chg="add">
          <ac:chgData name="zara imtiaz" userId="559c1fd5ec6d8d88" providerId="LiveId" clId="{D8E090D2-5B11-46C4-BBC0-A1F30DEEDF9F}" dt="2021-06-07T06:42:42.190" v="844" actId="26606"/>
          <ac:spMkLst>
            <pc:docMk/>
            <pc:sldMk cId="2875784058" sldId="280"/>
            <ac:spMk id="14" creationId="{21C9FE86-FCC3-4A31-AA1C-C882262B7FE7}"/>
          </ac:spMkLst>
        </pc:spChg>
        <pc:spChg chg="add">
          <ac:chgData name="zara imtiaz" userId="559c1fd5ec6d8d88" providerId="LiveId" clId="{D8E090D2-5B11-46C4-BBC0-A1F30DEEDF9F}" dt="2021-06-07T06:42:42.190" v="844" actId="26606"/>
          <ac:spMkLst>
            <pc:docMk/>
            <pc:sldMk cId="2875784058" sldId="280"/>
            <ac:spMk id="16" creationId="{7D96243B-ECED-4B71-8E06-AE9A285EAD20}"/>
          </ac:spMkLst>
        </pc:spChg>
        <pc:spChg chg="add">
          <ac:chgData name="zara imtiaz" userId="559c1fd5ec6d8d88" providerId="LiveId" clId="{D8E090D2-5B11-46C4-BBC0-A1F30DEEDF9F}" dt="2021-06-07T06:42:42.190" v="844" actId="26606"/>
          <ac:spMkLst>
            <pc:docMk/>
            <pc:sldMk cId="2875784058" sldId="280"/>
            <ac:spMk id="18" creationId="{A09989E4-EFDC-4A90-A633-E0525FB4139E}"/>
          </ac:spMkLst>
        </pc:spChg>
      </pc:sldChg>
      <pc:sldChg chg="addSp modSp new mod setBg">
        <pc:chgData name="zara imtiaz" userId="559c1fd5ec6d8d88" providerId="LiveId" clId="{D8E090D2-5B11-46C4-BBC0-A1F30DEEDF9F}" dt="2021-06-07T06:50:54.743" v="934" actId="207"/>
        <pc:sldMkLst>
          <pc:docMk/>
          <pc:sldMk cId="2899269746" sldId="281"/>
        </pc:sldMkLst>
        <pc:spChg chg="mod">
          <ac:chgData name="zara imtiaz" userId="559c1fd5ec6d8d88" providerId="LiveId" clId="{D8E090D2-5B11-46C4-BBC0-A1F30DEEDF9F}" dt="2021-06-07T06:44:54.315" v="858" actId="26606"/>
          <ac:spMkLst>
            <pc:docMk/>
            <pc:sldMk cId="2899269746" sldId="281"/>
            <ac:spMk id="2" creationId="{8495B270-3918-4848-AB56-D4252ECAC738}"/>
          </ac:spMkLst>
        </pc:spChg>
        <pc:spChg chg="mod">
          <ac:chgData name="zara imtiaz" userId="559c1fd5ec6d8d88" providerId="LiveId" clId="{D8E090D2-5B11-46C4-BBC0-A1F30DEEDF9F}" dt="2021-06-07T06:50:54.743" v="934" actId="207"/>
          <ac:spMkLst>
            <pc:docMk/>
            <pc:sldMk cId="2899269746" sldId="281"/>
            <ac:spMk id="3" creationId="{D39428D5-A504-4594-8BF9-75E710E02875}"/>
          </ac:spMkLst>
        </pc:spChg>
        <pc:spChg chg="add">
          <ac:chgData name="zara imtiaz" userId="559c1fd5ec6d8d88" providerId="LiveId" clId="{D8E090D2-5B11-46C4-BBC0-A1F30DEEDF9F}" dt="2021-06-07T06:44:54.315" v="858" actId="26606"/>
          <ac:spMkLst>
            <pc:docMk/>
            <pc:sldMk cId="2899269746" sldId="281"/>
            <ac:spMk id="8" creationId="{DEE2AD96-B495-4E06-9291-B71706F728CB}"/>
          </ac:spMkLst>
        </pc:spChg>
        <pc:spChg chg="add">
          <ac:chgData name="zara imtiaz" userId="559c1fd5ec6d8d88" providerId="LiveId" clId="{D8E090D2-5B11-46C4-BBC0-A1F30DEEDF9F}" dt="2021-06-07T06:44:54.315" v="858" actId="26606"/>
          <ac:spMkLst>
            <pc:docMk/>
            <pc:sldMk cId="2899269746" sldId="281"/>
            <ac:spMk id="10" creationId="{53CF6D67-C5A8-4ADD-9E8E-1E38CA1D3166}"/>
          </ac:spMkLst>
        </pc:spChg>
        <pc:spChg chg="add">
          <ac:chgData name="zara imtiaz" userId="559c1fd5ec6d8d88" providerId="LiveId" clId="{D8E090D2-5B11-46C4-BBC0-A1F30DEEDF9F}" dt="2021-06-07T06:44:54.315" v="858" actId="26606"/>
          <ac:spMkLst>
            <pc:docMk/>
            <pc:sldMk cId="2899269746" sldId="281"/>
            <ac:spMk id="12" creationId="{86909FA0-B515-4681-B7A8-FA281D133B94}"/>
          </ac:spMkLst>
        </pc:spChg>
        <pc:spChg chg="add">
          <ac:chgData name="zara imtiaz" userId="559c1fd5ec6d8d88" providerId="LiveId" clId="{D8E090D2-5B11-46C4-BBC0-A1F30DEEDF9F}" dt="2021-06-07T06:44:54.315" v="858" actId="26606"/>
          <ac:spMkLst>
            <pc:docMk/>
            <pc:sldMk cId="2899269746" sldId="281"/>
            <ac:spMk id="14" creationId="{21C9FE86-FCC3-4A31-AA1C-C882262B7FE7}"/>
          </ac:spMkLst>
        </pc:spChg>
        <pc:spChg chg="add">
          <ac:chgData name="zara imtiaz" userId="559c1fd5ec6d8d88" providerId="LiveId" clId="{D8E090D2-5B11-46C4-BBC0-A1F30DEEDF9F}" dt="2021-06-07T06:44:54.315" v="858" actId="26606"/>
          <ac:spMkLst>
            <pc:docMk/>
            <pc:sldMk cId="2899269746" sldId="281"/>
            <ac:spMk id="16" creationId="{7D96243B-ECED-4B71-8E06-AE9A285EAD20}"/>
          </ac:spMkLst>
        </pc:spChg>
        <pc:spChg chg="add">
          <ac:chgData name="zara imtiaz" userId="559c1fd5ec6d8d88" providerId="LiveId" clId="{D8E090D2-5B11-46C4-BBC0-A1F30DEEDF9F}" dt="2021-06-07T06:44:54.315" v="858" actId="26606"/>
          <ac:spMkLst>
            <pc:docMk/>
            <pc:sldMk cId="2899269746" sldId="281"/>
            <ac:spMk id="18" creationId="{A09989E4-EFDC-4A90-A633-E0525FB4139E}"/>
          </ac:spMkLst>
        </pc:spChg>
      </pc:sldChg>
      <pc:sldChg chg="addSp modSp new mod setBg">
        <pc:chgData name="zara imtiaz" userId="559c1fd5ec6d8d88" providerId="LiveId" clId="{D8E090D2-5B11-46C4-BBC0-A1F30DEEDF9F}" dt="2021-06-07T06:47:35.137" v="900" actId="207"/>
        <pc:sldMkLst>
          <pc:docMk/>
          <pc:sldMk cId="938797138" sldId="282"/>
        </pc:sldMkLst>
        <pc:spChg chg="mod">
          <ac:chgData name="zara imtiaz" userId="559c1fd5ec6d8d88" providerId="LiveId" clId="{D8E090D2-5B11-46C4-BBC0-A1F30DEEDF9F}" dt="2021-06-07T06:47:08.298" v="898" actId="26606"/>
          <ac:spMkLst>
            <pc:docMk/>
            <pc:sldMk cId="938797138" sldId="282"/>
            <ac:spMk id="2" creationId="{6838EFAB-6144-46A9-AFAC-34F659E5CE29}"/>
          </ac:spMkLst>
        </pc:spChg>
        <pc:spChg chg="mod">
          <ac:chgData name="zara imtiaz" userId="559c1fd5ec6d8d88" providerId="LiveId" clId="{D8E090D2-5B11-46C4-BBC0-A1F30DEEDF9F}" dt="2021-06-07T06:47:35.137" v="900" actId="207"/>
          <ac:spMkLst>
            <pc:docMk/>
            <pc:sldMk cId="938797138" sldId="282"/>
            <ac:spMk id="3" creationId="{E7871D7D-03F4-4F54-B108-5055CD3D82F0}"/>
          </ac:spMkLst>
        </pc:spChg>
        <pc:spChg chg="add">
          <ac:chgData name="zara imtiaz" userId="559c1fd5ec6d8d88" providerId="LiveId" clId="{D8E090D2-5B11-46C4-BBC0-A1F30DEEDF9F}" dt="2021-06-07T06:47:08.298" v="898" actId="26606"/>
          <ac:spMkLst>
            <pc:docMk/>
            <pc:sldMk cId="938797138" sldId="282"/>
            <ac:spMk id="8" creationId="{DEE2AD96-B495-4E06-9291-B71706F728CB}"/>
          </ac:spMkLst>
        </pc:spChg>
        <pc:spChg chg="add">
          <ac:chgData name="zara imtiaz" userId="559c1fd5ec6d8d88" providerId="LiveId" clId="{D8E090D2-5B11-46C4-BBC0-A1F30DEEDF9F}" dt="2021-06-07T06:47:08.298" v="898" actId="26606"/>
          <ac:spMkLst>
            <pc:docMk/>
            <pc:sldMk cId="938797138" sldId="282"/>
            <ac:spMk id="10" creationId="{53CF6D67-C5A8-4ADD-9E8E-1E38CA1D3166}"/>
          </ac:spMkLst>
        </pc:spChg>
        <pc:spChg chg="add">
          <ac:chgData name="zara imtiaz" userId="559c1fd5ec6d8d88" providerId="LiveId" clId="{D8E090D2-5B11-46C4-BBC0-A1F30DEEDF9F}" dt="2021-06-07T06:47:08.298" v="898" actId="26606"/>
          <ac:spMkLst>
            <pc:docMk/>
            <pc:sldMk cId="938797138" sldId="282"/>
            <ac:spMk id="12" creationId="{86909FA0-B515-4681-B7A8-FA281D133B94}"/>
          </ac:spMkLst>
        </pc:spChg>
        <pc:spChg chg="add">
          <ac:chgData name="zara imtiaz" userId="559c1fd5ec6d8d88" providerId="LiveId" clId="{D8E090D2-5B11-46C4-BBC0-A1F30DEEDF9F}" dt="2021-06-07T06:47:08.298" v="898" actId="26606"/>
          <ac:spMkLst>
            <pc:docMk/>
            <pc:sldMk cId="938797138" sldId="282"/>
            <ac:spMk id="14" creationId="{21C9FE86-FCC3-4A31-AA1C-C882262B7FE7}"/>
          </ac:spMkLst>
        </pc:spChg>
        <pc:spChg chg="add">
          <ac:chgData name="zara imtiaz" userId="559c1fd5ec6d8d88" providerId="LiveId" clId="{D8E090D2-5B11-46C4-BBC0-A1F30DEEDF9F}" dt="2021-06-07T06:47:08.298" v="898" actId="26606"/>
          <ac:spMkLst>
            <pc:docMk/>
            <pc:sldMk cId="938797138" sldId="282"/>
            <ac:spMk id="16" creationId="{7D96243B-ECED-4B71-8E06-AE9A285EAD20}"/>
          </ac:spMkLst>
        </pc:spChg>
        <pc:spChg chg="add">
          <ac:chgData name="zara imtiaz" userId="559c1fd5ec6d8d88" providerId="LiveId" clId="{D8E090D2-5B11-46C4-BBC0-A1F30DEEDF9F}" dt="2021-06-07T06:47:08.298" v="898" actId="26606"/>
          <ac:spMkLst>
            <pc:docMk/>
            <pc:sldMk cId="938797138" sldId="282"/>
            <ac:spMk id="18" creationId="{A09989E4-EFDC-4A90-A633-E0525FB4139E}"/>
          </ac:spMkLst>
        </pc:spChg>
      </pc:sldChg>
      <pc:sldChg chg="addSp delSp modSp new mod setBg">
        <pc:chgData name="zara imtiaz" userId="559c1fd5ec6d8d88" providerId="LiveId" clId="{D8E090D2-5B11-46C4-BBC0-A1F30DEEDF9F}" dt="2021-06-07T06:50:15.023" v="928" actId="207"/>
        <pc:sldMkLst>
          <pc:docMk/>
          <pc:sldMk cId="876512736" sldId="283"/>
        </pc:sldMkLst>
        <pc:spChg chg="mod">
          <ac:chgData name="zara imtiaz" userId="559c1fd5ec6d8d88" providerId="LiveId" clId="{D8E090D2-5B11-46C4-BBC0-A1F30DEEDF9F}" dt="2021-06-07T06:49:57.837" v="926" actId="26606"/>
          <ac:spMkLst>
            <pc:docMk/>
            <pc:sldMk cId="876512736" sldId="283"/>
            <ac:spMk id="2" creationId="{750239CB-98EB-49B7-8594-F8C330D57E47}"/>
          </ac:spMkLst>
        </pc:spChg>
        <pc:spChg chg="mod">
          <ac:chgData name="zara imtiaz" userId="559c1fd5ec6d8d88" providerId="LiveId" clId="{D8E090D2-5B11-46C4-BBC0-A1F30DEEDF9F}" dt="2021-06-07T06:50:15.023" v="928" actId="207"/>
          <ac:spMkLst>
            <pc:docMk/>
            <pc:sldMk cId="876512736" sldId="283"/>
            <ac:spMk id="3" creationId="{B5E5E6C0-547F-44C6-B0E8-2B81D2D928EC}"/>
          </ac:spMkLst>
        </pc:spChg>
        <pc:spChg chg="add del">
          <ac:chgData name="zara imtiaz" userId="559c1fd5ec6d8d88" providerId="LiveId" clId="{D8E090D2-5B11-46C4-BBC0-A1F30DEEDF9F}" dt="2021-06-07T06:49:57.837" v="926" actId="26606"/>
          <ac:spMkLst>
            <pc:docMk/>
            <pc:sldMk cId="876512736" sldId="283"/>
            <ac:spMk id="8" creationId="{DEE2AD96-B495-4E06-9291-B71706F728CB}"/>
          </ac:spMkLst>
        </pc:spChg>
        <pc:spChg chg="add del">
          <ac:chgData name="zara imtiaz" userId="559c1fd5ec6d8d88" providerId="LiveId" clId="{D8E090D2-5B11-46C4-BBC0-A1F30DEEDF9F}" dt="2021-06-07T06:49:57.837" v="926" actId="26606"/>
          <ac:spMkLst>
            <pc:docMk/>
            <pc:sldMk cId="876512736" sldId="283"/>
            <ac:spMk id="10" creationId="{53CF6D67-C5A8-4ADD-9E8E-1E38CA1D3166}"/>
          </ac:spMkLst>
        </pc:spChg>
        <pc:spChg chg="add del">
          <ac:chgData name="zara imtiaz" userId="559c1fd5ec6d8d88" providerId="LiveId" clId="{D8E090D2-5B11-46C4-BBC0-A1F30DEEDF9F}" dt="2021-06-07T06:49:57.837" v="926" actId="26606"/>
          <ac:spMkLst>
            <pc:docMk/>
            <pc:sldMk cId="876512736" sldId="283"/>
            <ac:spMk id="12" creationId="{86909FA0-B515-4681-B7A8-FA281D133B94}"/>
          </ac:spMkLst>
        </pc:spChg>
        <pc:spChg chg="add del">
          <ac:chgData name="zara imtiaz" userId="559c1fd5ec6d8d88" providerId="LiveId" clId="{D8E090D2-5B11-46C4-BBC0-A1F30DEEDF9F}" dt="2021-06-07T06:49:57.837" v="926" actId="26606"/>
          <ac:spMkLst>
            <pc:docMk/>
            <pc:sldMk cId="876512736" sldId="283"/>
            <ac:spMk id="14" creationId="{21C9FE86-FCC3-4A31-AA1C-C882262B7FE7}"/>
          </ac:spMkLst>
        </pc:spChg>
        <pc:spChg chg="add del">
          <ac:chgData name="zara imtiaz" userId="559c1fd5ec6d8d88" providerId="LiveId" clId="{D8E090D2-5B11-46C4-BBC0-A1F30DEEDF9F}" dt="2021-06-07T06:49:57.837" v="926" actId="26606"/>
          <ac:spMkLst>
            <pc:docMk/>
            <pc:sldMk cId="876512736" sldId="283"/>
            <ac:spMk id="16" creationId="{7D96243B-ECED-4B71-8E06-AE9A285EAD20}"/>
          </ac:spMkLst>
        </pc:spChg>
        <pc:spChg chg="add del">
          <ac:chgData name="zara imtiaz" userId="559c1fd5ec6d8d88" providerId="LiveId" clId="{D8E090D2-5B11-46C4-BBC0-A1F30DEEDF9F}" dt="2021-06-07T06:49:57.837" v="926" actId="26606"/>
          <ac:spMkLst>
            <pc:docMk/>
            <pc:sldMk cId="876512736" sldId="283"/>
            <ac:spMk id="18" creationId="{A09989E4-EFDC-4A90-A633-E0525FB4139E}"/>
          </ac:spMkLst>
        </pc:spChg>
        <pc:spChg chg="add">
          <ac:chgData name="zara imtiaz" userId="559c1fd5ec6d8d88" providerId="LiveId" clId="{D8E090D2-5B11-46C4-BBC0-A1F30DEEDF9F}" dt="2021-06-07T06:49:57.837" v="926" actId="26606"/>
          <ac:spMkLst>
            <pc:docMk/>
            <pc:sldMk cId="876512736" sldId="283"/>
            <ac:spMk id="23" creationId="{1B15ED52-F352-441B-82BF-E0EA34836D08}"/>
          </ac:spMkLst>
        </pc:spChg>
        <pc:spChg chg="add">
          <ac:chgData name="zara imtiaz" userId="559c1fd5ec6d8d88" providerId="LiveId" clId="{D8E090D2-5B11-46C4-BBC0-A1F30DEEDF9F}" dt="2021-06-07T06:49:57.837" v="926" actId="26606"/>
          <ac:spMkLst>
            <pc:docMk/>
            <pc:sldMk cId="876512736" sldId="283"/>
            <ac:spMk id="25" creationId="{3B2E3793-BFE6-45A2-9B7B-E18844431C99}"/>
          </ac:spMkLst>
        </pc:spChg>
        <pc:spChg chg="add">
          <ac:chgData name="zara imtiaz" userId="559c1fd5ec6d8d88" providerId="LiveId" clId="{D8E090D2-5B11-46C4-BBC0-A1F30DEEDF9F}" dt="2021-06-07T06:49:57.837" v="926" actId="26606"/>
          <ac:spMkLst>
            <pc:docMk/>
            <pc:sldMk cId="876512736" sldId="283"/>
            <ac:spMk id="27" creationId="{BC4C4868-CB8F-4AF9-9CDB-8108F2C19B67}"/>
          </ac:spMkLst>
        </pc:spChg>
        <pc:spChg chg="add">
          <ac:chgData name="zara imtiaz" userId="559c1fd5ec6d8d88" providerId="LiveId" clId="{D8E090D2-5B11-46C4-BBC0-A1F30DEEDF9F}" dt="2021-06-07T06:49:57.837" v="926" actId="26606"/>
          <ac:spMkLst>
            <pc:docMk/>
            <pc:sldMk cId="876512736" sldId="283"/>
            <ac:spMk id="29" creationId="{375E0459-6403-40CD-989D-56A4407CA12E}"/>
          </ac:spMkLst>
        </pc:spChg>
        <pc:spChg chg="add">
          <ac:chgData name="zara imtiaz" userId="559c1fd5ec6d8d88" providerId="LiveId" clId="{D8E090D2-5B11-46C4-BBC0-A1F30DEEDF9F}" dt="2021-06-07T06:49:57.837" v="926" actId="26606"/>
          <ac:spMkLst>
            <pc:docMk/>
            <pc:sldMk cId="876512736" sldId="283"/>
            <ac:spMk id="31" creationId="{53E5B1A8-3AC9-4BD1-9BBC-78CA94F2D1BA}"/>
          </ac:spMkLst>
        </pc:spChg>
      </pc:sldChg>
      <pc:sldChg chg="addSp delSp modSp new mod setBg">
        <pc:chgData name="zara imtiaz" userId="559c1fd5ec6d8d88" providerId="LiveId" clId="{D8E090D2-5B11-46C4-BBC0-A1F30DEEDF9F}" dt="2021-06-08T06:24:15.227" v="1019" actId="113"/>
        <pc:sldMkLst>
          <pc:docMk/>
          <pc:sldMk cId="3040656772" sldId="284"/>
        </pc:sldMkLst>
        <pc:spChg chg="mod">
          <ac:chgData name="zara imtiaz" userId="559c1fd5ec6d8d88" providerId="LiveId" clId="{D8E090D2-5B11-46C4-BBC0-A1F30DEEDF9F}" dt="2021-06-08T06:24:15.227" v="1019" actId="113"/>
          <ac:spMkLst>
            <pc:docMk/>
            <pc:sldMk cId="3040656772" sldId="284"/>
            <ac:spMk id="2" creationId="{EBBADA96-62A6-4163-BB7A-051977E470AB}"/>
          </ac:spMkLst>
        </pc:spChg>
        <pc:spChg chg="add del mod">
          <ac:chgData name="zara imtiaz" userId="559c1fd5ec6d8d88" providerId="LiveId" clId="{D8E090D2-5B11-46C4-BBC0-A1F30DEEDF9F}" dt="2021-06-08T06:23:46.582" v="1016" actId="26606"/>
          <ac:spMkLst>
            <pc:docMk/>
            <pc:sldMk cId="3040656772" sldId="284"/>
            <ac:spMk id="3" creationId="{B1BEE2DD-7EDE-478E-9339-5CA923D1DB1F}"/>
          </ac:spMkLst>
        </pc:spChg>
        <pc:spChg chg="add del">
          <ac:chgData name="zara imtiaz" userId="559c1fd5ec6d8d88" providerId="LiveId" clId="{D8E090D2-5B11-46C4-BBC0-A1F30DEEDF9F}" dt="2021-06-08T06:23:38.961" v="1011" actId="26606"/>
          <ac:spMkLst>
            <pc:docMk/>
            <pc:sldMk cId="3040656772" sldId="284"/>
            <ac:spMk id="9" creationId="{B819A166-7571-4003-A6B8-B62034C3ED30}"/>
          </ac:spMkLst>
        </pc:spChg>
        <pc:spChg chg="add del">
          <ac:chgData name="zara imtiaz" userId="559c1fd5ec6d8d88" providerId="LiveId" clId="{D8E090D2-5B11-46C4-BBC0-A1F30DEEDF9F}" dt="2021-06-08T06:23:41.977" v="1013" actId="26606"/>
          <ac:spMkLst>
            <pc:docMk/>
            <pc:sldMk cId="3040656772" sldId="284"/>
            <ac:spMk id="11" creationId="{2E80C965-DB6D-4F81-9E9E-B027384D0BD6}"/>
          </ac:spMkLst>
        </pc:spChg>
        <pc:spChg chg="add del">
          <ac:chgData name="zara imtiaz" userId="559c1fd5ec6d8d88" providerId="LiveId" clId="{D8E090D2-5B11-46C4-BBC0-A1F30DEEDF9F}" dt="2021-06-08T06:23:41.977" v="1013" actId="26606"/>
          <ac:spMkLst>
            <pc:docMk/>
            <pc:sldMk cId="3040656772" sldId="284"/>
            <ac:spMk id="12" creationId="{2B566528-1B12-4246-9431-5C2D7D081168}"/>
          </ac:spMkLst>
        </pc:spChg>
        <pc:spChg chg="add del">
          <ac:chgData name="zara imtiaz" userId="559c1fd5ec6d8d88" providerId="LiveId" clId="{D8E090D2-5B11-46C4-BBC0-A1F30DEEDF9F}" dt="2021-06-08T06:23:41.977" v="1013" actId="26606"/>
          <ac:spMkLst>
            <pc:docMk/>
            <pc:sldMk cId="3040656772" sldId="284"/>
            <ac:spMk id="13" creationId="{A580F890-B085-4E95-96AA-55AEBEC5CE6E}"/>
          </ac:spMkLst>
        </pc:spChg>
        <pc:spChg chg="add del">
          <ac:chgData name="zara imtiaz" userId="559c1fd5ec6d8d88" providerId="LiveId" clId="{D8E090D2-5B11-46C4-BBC0-A1F30DEEDF9F}" dt="2021-06-08T06:23:41.977" v="1013" actId="26606"/>
          <ac:spMkLst>
            <pc:docMk/>
            <pc:sldMk cId="3040656772" sldId="284"/>
            <ac:spMk id="15" creationId="{D3F51FEB-38FB-4F6C-9F7B-2F2AFAB65463}"/>
          </ac:spMkLst>
        </pc:spChg>
        <pc:spChg chg="add del">
          <ac:chgData name="zara imtiaz" userId="559c1fd5ec6d8d88" providerId="LiveId" clId="{D8E090D2-5B11-46C4-BBC0-A1F30DEEDF9F}" dt="2021-06-08T06:23:41.977" v="1013" actId="26606"/>
          <ac:spMkLst>
            <pc:docMk/>
            <pc:sldMk cId="3040656772" sldId="284"/>
            <ac:spMk id="17" creationId="{1E547BA6-BAE0-43BB-A7CA-60F69CE252F0}"/>
          </ac:spMkLst>
        </pc:spChg>
        <pc:spChg chg="add del">
          <ac:chgData name="zara imtiaz" userId="559c1fd5ec6d8d88" providerId="LiveId" clId="{D8E090D2-5B11-46C4-BBC0-A1F30DEEDF9F}" dt="2021-06-08T06:23:46.570" v="1015" actId="26606"/>
          <ac:spMkLst>
            <pc:docMk/>
            <pc:sldMk cId="3040656772" sldId="284"/>
            <ac:spMk id="19" creationId="{F13C74B1-5B17-4795-BED0-7140497B445A}"/>
          </ac:spMkLst>
        </pc:spChg>
        <pc:spChg chg="add del">
          <ac:chgData name="zara imtiaz" userId="559c1fd5ec6d8d88" providerId="LiveId" clId="{D8E090D2-5B11-46C4-BBC0-A1F30DEEDF9F}" dt="2021-06-08T06:23:46.570" v="1015" actId="26606"/>
          <ac:spMkLst>
            <pc:docMk/>
            <pc:sldMk cId="3040656772" sldId="284"/>
            <ac:spMk id="20" creationId="{D4974D33-8DC5-464E-8C6D-BE58F0669C17}"/>
          </ac:spMkLst>
        </pc:spChg>
        <pc:spChg chg="add del">
          <ac:chgData name="zara imtiaz" userId="559c1fd5ec6d8d88" providerId="LiveId" clId="{D8E090D2-5B11-46C4-BBC0-A1F30DEEDF9F}" dt="2021-06-08T06:23:46.570" v="1015" actId="26606"/>
          <ac:spMkLst>
            <pc:docMk/>
            <pc:sldMk cId="3040656772" sldId="284"/>
            <ac:spMk id="21" creationId="{B1BEE2DD-7EDE-478E-9339-5CA923D1DB1F}"/>
          </ac:spMkLst>
        </pc:spChg>
        <pc:spChg chg="add mod">
          <ac:chgData name="zara imtiaz" userId="559c1fd5ec6d8d88" providerId="LiveId" clId="{D8E090D2-5B11-46C4-BBC0-A1F30DEEDF9F}" dt="2021-06-08T06:24:05.825" v="1018" actId="2711"/>
          <ac:spMkLst>
            <pc:docMk/>
            <pc:sldMk cId="3040656772" sldId="284"/>
            <ac:spMk id="24" creationId="{B1BEE2DD-7EDE-478E-9339-5CA923D1DB1F}"/>
          </ac:spMkLst>
        </pc:spChg>
        <pc:graphicFrameChg chg="add del">
          <ac:chgData name="zara imtiaz" userId="559c1fd5ec6d8d88" providerId="LiveId" clId="{D8E090D2-5B11-46C4-BBC0-A1F30DEEDF9F}" dt="2021-06-08T06:23:38.961" v="1011" actId="26606"/>
          <ac:graphicFrameMkLst>
            <pc:docMk/>
            <pc:sldMk cId="3040656772" sldId="284"/>
            <ac:graphicFrameMk id="5" creationId="{1000741C-2B9C-4FB4-B0DE-D8205C6913B3}"/>
          </ac:graphicFrameMkLst>
        </pc:graphicFrameChg>
        <pc:graphicFrameChg chg="add del">
          <ac:chgData name="zara imtiaz" userId="559c1fd5ec6d8d88" providerId="LiveId" clId="{D8E090D2-5B11-46C4-BBC0-A1F30DEEDF9F}" dt="2021-06-08T06:23:41.977" v="1013" actId="26606"/>
          <ac:graphicFrameMkLst>
            <pc:docMk/>
            <pc:sldMk cId="3040656772" sldId="284"/>
            <ac:graphicFrameMk id="14" creationId="{6356BE01-0ABE-45EF-B145-A08DA95B9644}"/>
          </ac:graphicFrameMkLst>
        </pc:graphicFrameChg>
        <pc:picChg chg="add del">
          <ac:chgData name="zara imtiaz" userId="559c1fd5ec6d8d88" providerId="LiveId" clId="{D8E090D2-5B11-46C4-BBC0-A1F30DEEDF9F}" dt="2021-06-08T06:23:46.570" v="1015" actId="26606"/>
          <ac:picMkLst>
            <pc:docMk/>
            <pc:sldMk cId="3040656772" sldId="284"/>
            <ac:picMk id="22" creationId="{8A6EDAD4-ECA9-4D53-BD50-24A615C7F8B0}"/>
          </ac:picMkLst>
        </pc:picChg>
        <pc:picChg chg="add">
          <ac:chgData name="zara imtiaz" userId="559c1fd5ec6d8d88" providerId="LiveId" clId="{D8E090D2-5B11-46C4-BBC0-A1F30DEEDF9F}" dt="2021-06-08T06:23:46.582" v="1016" actId="26606"/>
          <ac:picMkLst>
            <pc:docMk/>
            <pc:sldMk cId="3040656772" sldId="284"/>
            <ac:picMk id="25" creationId="{ACF11E7A-BE7B-4165-AD6F-487E3B7EEB7E}"/>
          </ac:picMkLst>
        </pc:picChg>
        <pc:cxnChg chg="add">
          <ac:chgData name="zara imtiaz" userId="559c1fd5ec6d8d88" providerId="LiveId" clId="{D8E090D2-5B11-46C4-BBC0-A1F30DEEDF9F}" dt="2021-06-08T06:23:46.582" v="1016" actId="26606"/>
          <ac:cxnSpMkLst>
            <pc:docMk/>
            <pc:sldMk cId="3040656772" sldId="284"/>
            <ac:cxnSpMk id="26" creationId="{A7F400EE-A8A5-48AF-B4D6-291B52C6F0B0}"/>
          </ac:cxnSpMkLst>
        </pc:cxnChg>
      </pc:sldChg>
      <pc:sldChg chg="new del">
        <pc:chgData name="zara imtiaz" userId="559c1fd5ec6d8d88" providerId="LiveId" clId="{D8E090D2-5B11-46C4-BBC0-A1F30DEEDF9F}" dt="2021-06-08T06:32:40.909" v="1021" actId="47"/>
        <pc:sldMkLst>
          <pc:docMk/>
          <pc:sldMk cId="28569694" sldId="285"/>
        </pc:sldMkLst>
      </pc:sldChg>
      <pc:sldChg chg="addSp delSp modSp new mod setBg">
        <pc:chgData name="zara imtiaz" userId="559c1fd5ec6d8d88" providerId="LiveId" clId="{D8E090D2-5B11-46C4-BBC0-A1F30DEEDF9F}" dt="2021-06-08T06:35:29.974" v="1060" actId="255"/>
        <pc:sldMkLst>
          <pc:docMk/>
          <pc:sldMk cId="2805226563" sldId="285"/>
        </pc:sldMkLst>
        <pc:spChg chg="mod">
          <ac:chgData name="zara imtiaz" userId="559c1fd5ec6d8d88" providerId="LiveId" clId="{D8E090D2-5B11-46C4-BBC0-A1F30DEEDF9F}" dt="2021-06-08T06:35:17.434" v="1058" actId="26606"/>
          <ac:spMkLst>
            <pc:docMk/>
            <pc:sldMk cId="2805226563" sldId="285"/>
            <ac:spMk id="2" creationId="{E3D386BE-2EAE-45E4-A5FA-3D5E6EA1D564}"/>
          </ac:spMkLst>
        </pc:spChg>
        <pc:spChg chg="add del mod">
          <ac:chgData name="zara imtiaz" userId="559c1fd5ec6d8d88" providerId="LiveId" clId="{D8E090D2-5B11-46C4-BBC0-A1F30DEEDF9F}" dt="2021-06-08T06:35:17.434" v="1058" actId="26606"/>
          <ac:spMkLst>
            <pc:docMk/>
            <pc:sldMk cId="2805226563" sldId="285"/>
            <ac:spMk id="3" creationId="{BFF503E2-2D91-4C97-9956-ED8E2E7B6BAA}"/>
          </ac:spMkLst>
        </pc:spChg>
        <pc:spChg chg="add">
          <ac:chgData name="zara imtiaz" userId="559c1fd5ec6d8d88" providerId="LiveId" clId="{D8E090D2-5B11-46C4-BBC0-A1F30DEEDF9F}" dt="2021-06-08T06:35:17.434" v="1058" actId="26606"/>
          <ac:spMkLst>
            <pc:docMk/>
            <pc:sldMk cId="2805226563" sldId="285"/>
            <ac:spMk id="8" creationId="{C7FA33FF-088D-4F16-95A2-2C64D353DEA8}"/>
          </ac:spMkLst>
        </pc:spChg>
        <pc:spChg chg="add del">
          <ac:chgData name="zara imtiaz" userId="559c1fd5ec6d8d88" providerId="LiveId" clId="{D8E090D2-5B11-46C4-BBC0-A1F30DEEDF9F}" dt="2021-06-08T06:35:17.424" v="1057" actId="26606"/>
          <ac:spMkLst>
            <pc:docMk/>
            <pc:sldMk cId="2805226563" sldId="285"/>
            <ac:spMk id="9" creationId="{B819A166-7571-4003-A6B8-B62034C3ED30}"/>
          </ac:spMkLst>
        </pc:spChg>
        <pc:spChg chg="add">
          <ac:chgData name="zara imtiaz" userId="559c1fd5ec6d8d88" providerId="LiveId" clId="{D8E090D2-5B11-46C4-BBC0-A1F30DEEDF9F}" dt="2021-06-08T06:35:17.434" v="1058" actId="26606"/>
          <ac:spMkLst>
            <pc:docMk/>
            <pc:sldMk cId="2805226563" sldId="285"/>
            <ac:spMk id="14" creationId="{A376EFB1-01CF-419F-ABF1-2AF02BBFCBD1}"/>
          </ac:spMkLst>
        </pc:spChg>
        <pc:spChg chg="add">
          <ac:chgData name="zara imtiaz" userId="559c1fd5ec6d8d88" providerId="LiveId" clId="{D8E090D2-5B11-46C4-BBC0-A1F30DEEDF9F}" dt="2021-06-08T06:35:17.434" v="1058" actId="26606"/>
          <ac:spMkLst>
            <pc:docMk/>
            <pc:sldMk cId="2805226563" sldId="285"/>
            <ac:spMk id="15" creationId="{FF9DEA15-78BD-4750-AA18-B9F28A6D5AB8}"/>
          </ac:spMkLst>
        </pc:spChg>
        <pc:spChg chg="add mod">
          <ac:chgData name="zara imtiaz" userId="559c1fd5ec6d8d88" providerId="LiveId" clId="{D8E090D2-5B11-46C4-BBC0-A1F30DEEDF9F}" dt="2021-06-08T06:35:29.974" v="1060" actId="255"/>
          <ac:spMkLst>
            <pc:docMk/>
            <pc:sldMk cId="2805226563" sldId="285"/>
            <ac:spMk id="16" creationId="{BFF503E2-2D91-4C97-9956-ED8E2E7B6BAA}"/>
          </ac:spMkLst>
        </pc:spChg>
        <pc:graphicFrameChg chg="add del">
          <ac:chgData name="zara imtiaz" userId="559c1fd5ec6d8d88" providerId="LiveId" clId="{D8E090D2-5B11-46C4-BBC0-A1F30DEEDF9F}" dt="2021-06-08T06:35:11.134" v="1055" actId="26606"/>
          <ac:graphicFrameMkLst>
            <pc:docMk/>
            <pc:sldMk cId="2805226563" sldId="285"/>
            <ac:graphicFrameMk id="5" creationId="{51F0596C-4798-4993-9AD3-7CFA29EFFB31}"/>
          </ac:graphicFrameMkLst>
        </pc:graphicFrameChg>
        <pc:graphicFrameChg chg="add del">
          <ac:chgData name="zara imtiaz" userId="559c1fd5ec6d8d88" providerId="LiveId" clId="{D8E090D2-5B11-46C4-BBC0-A1F30DEEDF9F}" dt="2021-06-08T06:35:17.424" v="1057" actId="26606"/>
          <ac:graphicFrameMkLst>
            <pc:docMk/>
            <pc:sldMk cId="2805226563" sldId="285"/>
            <ac:graphicFrameMk id="12" creationId="{0FF56018-86D1-4E08-BED3-62BE5E6C3A74}"/>
          </ac:graphicFrameMkLst>
        </pc:graphicFrameChg>
        <pc:picChg chg="add del">
          <ac:chgData name="zara imtiaz" userId="559c1fd5ec6d8d88" providerId="LiveId" clId="{D8E090D2-5B11-46C4-BBC0-A1F30DEEDF9F}" dt="2021-06-08T06:35:11.134" v="1055" actId="26606"/>
          <ac:picMkLst>
            <pc:docMk/>
            <pc:sldMk cId="2805226563" sldId="285"/>
            <ac:picMk id="6" creationId="{CDA0BC0B-598C-4D9D-9C07-C7989AECB20C}"/>
          </ac:picMkLst>
        </pc:picChg>
        <pc:cxnChg chg="add del">
          <ac:chgData name="zara imtiaz" userId="559c1fd5ec6d8d88" providerId="LiveId" clId="{D8E090D2-5B11-46C4-BBC0-A1F30DEEDF9F}" dt="2021-06-08T06:35:11.134" v="1055" actId="26606"/>
          <ac:cxnSpMkLst>
            <pc:docMk/>
            <pc:sldMk cId="2805226563" sldId="285"/>
            <ac:cxnSpMk id="10" creationId="{A7F400EE-A8A5-48AF-B4D6-291B52C6F0B0}"/>
          </ac:cxnSpMkLst>
        </pc:cxnChg>
      </pc:sldChg>
      <pc:sldChg chg="addSp delSp modSp new mod setBg setClrOvrMap">
        <pc:chgData name="zara imtiaz" userId="559c1fd5ec6d8d88" providerId="LiveId" clId="{D8E090D2-5B11-46C4-BBC0-A1F30DEEDF9F}" dt="2021-06-08T06:40:31.171" v="1087" actId="27636"/>
        <pc:sldMkLst>
          <pc:docMk/>
          <pc:sldMk cId="4133610964" sldId="286"/>
        </pc:sldMkLst>
        <pc:spChg chg="mod">
          <ac:chgData name="zara imtiaz" userId="559c1fd5ec6d8d88" providerId="LiveId" clId="{D8E090D2-5B11-46C4-BBC0-A1F30DEEDF9F}" dt="2021-06-08T06:40:17.900" v="1082" actId="26606"/>
          <ac:spMkLst>
            <pc:docMk/>
            <pc:sldMk cId="4133610964" sldId="286"/>
            <ac:spMk id="2" creationId="{55089373-AB83-41B2-9168-5E166DF02500}"/>
          </ac:spMkLst>
        </pc:spChg>
        <pc:spChg chg="del">
          <ac:chgData name="zara imtiaz" userId="559c1fd5ec6d8d88" providerId="LiveId" clId="{D8E090D2-5B11-46C4-BBC0-A1F30DEEDF9F}" dt="2021-06-08T06:39:10.888" v="1063"/>
          <ac:spMkLst>
            <pc:docMk/>
            <pc:sldMk cId="4133610964" sldId="286"/>
            <ac:spMk id="3" creationId="{82502093-9C73-41FA-8085-732873930D85}"/>
          </ac:spMkLst>
        </pc:spChg>
        <pc:spChg chg="add del mod">
          <ac:chgData name="zara imtiaz" userId="559c1fd5ec6d8d88" providerId="LiveId" clId="{D8E090D2-5B11-46C4-BBC0-A1F30DEEDF9F}" dt="2021-06-08T06:39:34.388" v="1065" actId="478"/>
          <ac:spMkLst>
            <pc:docMk/>
            <pc:sldMk cId="4133610964" sldId="286"/>
            <ac:spMk id="4" creationId="{E81BA73E-8843-47C4-A731-D25844AFBA17}"/>
          </ac:spMkLst>
        </pc:spChg>
        <pc:spChg chg="add del mod">
          <ac:chgData name="zara imtiaz" userId="559c1fd5ec6d8d88" providerId="LiveId" clId="{D8E090D2-5B11-46C4-BBC0-A1F30DEEDF9F}" dt="2021-06-08T06:40:17.900" v="1082" actId="26606"/>
          <ac:spMkLst>
            <pc:docMk/>
            <pc:sldMk cId="4133610964" sldId="286"/>
            <ac:spMk id="5" creationId="{F81D4486-D747-4E07-B7A1-BCDD8FBF4625}"/>
          </ac:spMkLst>
        </pc:spChg>
        <pc:spChg chg="add del">
          <ac:chgData name="zara imtiaz" userId="559c1fd5ec6d8d88" providerId="LiveId" clId="{D8E090D2-5B11-46C4-BBC0-A1F30DEEDF9F}" dt="2021-06-08T06:39:58.348" v="1073" actId="26606"/>
          <ac:spMkLst>
            <pc:docMk/>
            <pc:sldMk cId="4133610964" sldId="286"/>
            <ac:spMk id="12" creationId="{9228552E-C8B1-4A80-8448-0787CE0FC704}"/>
          </ac:spMkLst>
        </pc:spChg>
        <pc:spChg chg="add del">
          <ac:chgData name="zara imtiaz" userId="559c1fd5ec6d8d88" providerId="LiveId" clId="{D8E090D2-5B11-46C4-BBC0-A1F30DEEDF9F}" dt="2021-06-08T06:40:02.280" v="1075" actId="26606"/>
          <ac:spMkLst>
            <pc:docMk/>
            <pc:sldMk cId="4133610964" sldId="286"/>
            <ac:spMk id="14" creationId="{FF9DEA15-78BD-4750-AA18-B9F28A6D5AB8}"/>
          </ac:spMkLst>
        </pc:spChg>
        <pc:spChg chg="add del">
          <ac:chgData name="zara imtiaz" userId="559c1fd5ec6d8d88" providerId="LiveId" clId="{D8E090D2-5B11-46C4-BBC0-A1F30DEEDF9F}" dt="2021-06-08T06:40:02.280" v="1075" actId="26606"/>
          <ac:spMkLst>
            <pc:docMk/>
            <pc:sldMk cId="4133610964" sldId="286"/>
            <ac:spMk id="15" creationId="{C7FA33FF-088D-4F16-95A2-2C64D353DEA8}"/>
          </ac:spMkLst>
        </pc:spChg>
        <pc:spChg chg="add del">
          <ac:chgData name="zara imtiaz" userId="559c1fd5ec6d8d88" providerId="LiveId" clId="{D8E090D2-5B11-46C4-BBC0-A1F30DEEDF9F}" dt="2021-06-08T06:40:02.280" v="1075" actId="26606"/>
          <ac:spMkLst>
            <pc:docMk/>
            <pc:sldMk cId="4133610964" sldId="286"/>
            <ac:spMk id="16" creationId="{A376EFB1-01CF-419F-ABF1-2AF02BBFCBD1}"/>
          </ac:spMkLst>
        </pc:spChg>
        <pc:spChg chg="add del">
          <ac:chgData name="zara imtiaz" userId="559c1fd5ec6d8d88" providerId="LiveId" clId="{D8E090D2-5B11-46C4-BBC0-A1F30DEEDF9F}" dt="2021-06-08T06:40:02.280" v="1075" actId="26606"/>
          <ac:spMkLst>
            <pc:docMk/>
            <pc:sldMk cId="4133610964" sldId="286"/>
            <ac:spMk id="17" creationId="{F81D4486-D747-4E07-B7A1-BCDD8FBF4625}"/>
          </ac:spMkLst>
        </pc:spChg>
        <pc:spChg chg="add del">
          <ac:chgData name="zara imtiaz" userId="559c1fd5ec6d8d88" providerId="LiveId" clId="{D8E090D2-5B11-46C4-BBC0-A1F30DEEDF9F}" dt="2021-06-08T06:40:09.805" v="1077" actId="26606"/>
          <ac:spMkLst>
            <pc:docMk/>
            <pc:sldMk cId="4133610964" sldId="286"/>
            <ac:spMk id="19" creationId="{7264F718-7FAC-4056-9FA9-A603EC682FE7}"/>
          </ac:spMkLst>
        </pc:spChg>
        <pc:spChg chg="add del">
          <ac:chgData name="zara imtiaz" userId="559c1fd5ec6d8d88" providerId="LiveId" clId="{D8E090D2-5B11-46C4-BBC0-A1F30DEEDF9F}" dt="2021-06-08T06:40:09.805" v="1077" actId="26606"/>
          <ac:spMkLst>
            <pc:docMk/>
            <pc:sldMk cId="4133610964" sldId="286"/>
            <ac:spMk id="20" creationId="{F74639F7-E3C7-4165-A83E-6386A86BA1DA}"/>
          </ac:spMkLst>
        </pc:spChg>
        <pc:spChg chg="add del">
          <ac:chgData name="zara imtiaz" userId="559c1fd5ec6d8d88" providerId="LiveId" clId="{D8E090D2-5B11-46C4-BBC0-A1F30DEEDF9F}" dt="2021-06-08T06:40:09.805" v="1077" actId="26606"/>
          <ac:spMkLst>
            <pc:docMk/>
            <pc:sldMk cId="4133610964" sldId="286"/>
            <ac:spMk id="21" creationId="{8B3AF0F1-707A-463E-B5EE-33C63A40CFC9}"/>
          </ac:spMkLst>
        </pc:spChg>
        <pc:spChg chg="add del">
          <ac:chgData name="zara imtiaz" userId="559c1fd5ec6d8d88" providerId="LiveId" clId="{D8E090D2-5B11-46C4-BBC0-A1F30DEEDF9F}" dt="2021-06-08T06:40:09.805" v="1077" actId="26606"/>
          <ac:spMkLst>
            <pc:docMk/>
            <pc:sldMk cId="4133610964" sldId="286"/>
            <ac:spMk id="22" creationId="{F81D4486-D747-4E07-B7A1-BCDD8FBF4625}"/>
          </ac:spMkLst>
        </pc:spChg>
        <pc:spChg chg="add del">
          <ac:chgData name="zara imtiaz" userId="559c1fd5ec6d8d88" providerId="LiveId" clId="{D8E090D2-5B11-46C4-BBC0-A1F30DEEDF9F}" dt="2021-06-08T06:40:14.840" v="1079" actId="26606"/>
          <ac:spMkLst>
            <pc:docMk/>
            <pc:sldMk cId="4133610964" sldId="286"/>
            <ac:spMk id="24" creationId="{B775CD93-9DF2-48CB-9F57-1BCA9A46C7FA}"/>
          </ac:spMkLst>
        </pc:spChg>
        <pc:spChg chg="add del">
          <ac:chgData name="zara imtiaz" userId="559c1fd5ec6d8d88" providerId="LiveId" clId="{D8E090D2-5B11-46C4-BBC0-A1F30DEEDF9F}" dt="2021-06-08T06:40:14.840" v="1079" actId="26606"/>
          <ac:spMkLst>
            <pc:docMk/>
            <pc:sldMk cId="4133610964" sldId="286"/>
            <ac:spMk id="25" creationId="{6166C6D1-23AC-49C4-BA07-238E4E9F8CEB}"/>
          </ac:spMkLst>
        </pc:spChg>
        <pc:spChg chg="add del">
          <ac:chgData name="zara imtiaz" userId="559c1fd5ec6d8d88" providerId="LiveId" clId="{D8E090D2-5B11-46C4-BBC0-A1F30DEEDF9F}" dt="2021-06-08T06:40:14.840" v="1079" actId="26606"/>
          <ac:spMkLst>
            <pc:docMk/>
            <pc:sldMk cId="4133610964" sldId="286"/>
            <ac:spMk id="26" creationId="{E186B68C-84BC-4A6E-99D1-EE87483C1349}"/>
          </ac:spMkLst>
        </pc:spChg>
        <pc:spChg chg="add del">
          <ac:chgData name="zara imtiaz" userId="559c1fd5ec6d8d88" providerId="LiveId" clId="{D8E090D2-5B11-46C4-BBC0-A1F30DEEDF9F}" dt="2021-06-08T06:40:14.840" v="1079" actId="26606"/>
          <ac:spMkLst>
            <pc:docMk/>
            <pc:sldMk cId="4133610964" sldId="286"/>
            <ac:spMk id="27" creationId="{1C091803-41C2-48E0-9228-5148460C7479}"/>
          </ac:spMkLst>
        </pc:spChg>
        <pc:spChg chg="add del">
          <ac:chgData name="zara imtiaz" userId="559c1fd5ec6d8d88" providerId="LiveId" clId="{D8E090D2-5B11-46C4-BBC0-A1F30DEEDF9F}" dt="2021-06-08T06:40:14.840" v="1079" actId="26606"/>
          <ac:spMkLst>
            <pc:docMk/>
            <pc:sldMk cId="4133610964" sldId="286"/>
            <ac:spMk id="28" creationId="{F81D4486-D747-4E07-B7A1-BCDD8FBF4625}"/>
          </ac:spMkLst>
        </pc:spChg>
        <pc:spChg chg="add del">
          <ac:chgData name="zara imtiaz" userId="559c1fd5ec6d8d88" providerId="LiveId" clId="{D8E090D2-5B11-46C4-BBC0-A1F30DEEDF9F}" dt="2021-06-08T06:40:17.890" v="1081" actId="26606"/>
          <ac:spMkLst>
            <pc:docMk/>
            <pc:sldMk cId="4133610964" sldId="286"/>
            <ac:spMk id="30" creationId="{33CD251C-A887-4D2F-925B-FC097198538B}"/>
          </ac:spMkLst>
        </pc:spChg>
        <pc:spChg chg="add del">
          <ac:chgData name="zara imtiaz" userId="559c1fd5ec6d8d88" providerId="LiveId" clId="{D8E090D2-5B11-46C4-BBC0-A1F30DEEDF9F}" dt="2021-06-08T06:40:17.890" v="1081" actId="26606"/>
          <ac:spMkLst>
            <pc:docMk/>
            <pc:sldMk cId="4133610964" sldId="286"/>
            <ac:spMk id="31" creationId="{B19D093C-27FB-4032-B282-42C4563F257C}"/>
          </ac:spMkLst>
        </pc:spChg>
        <pc:spChg chg="add del">
          <ac:chgData name="zara imtiaz" userId="559c1fd5ec6d8d88" providerId="LiveId" clId="{D8E090D2-5B11-46C4-BBC0-A1F30DEEDF9F}" dt="2021-06-08T06:40:17.890" v="1081" actId="26606"/>
          <ac:spMkLst>
            <pc:docMk/>
            <pc:sldMk cId="4133610964" sldId="286"/>
            <ac:spMk id="35" creationId="{F81D4486-D747-4E07-B7A1-BCDD8FBF4625}"/>
          </ac:spMkLst>
        </pc:spChg>
        <pc:spChg chg="add">
          <ac:chgData name="zara imtiaz" userId="559c1fd5ec6d8d88" providerId="LiveId" clId="{D8E090D2-5B11-46C4-BBC0-A1F30DEEDF9F}" dt="2021-06-08T06:40:17.900" v="1082" actId="26606"/>
          <ac:spMkLst>
            <pc:docMk/>
            <pc:sldMk cId="4133610964" sldId="286"/>
            <ac:spMk id="37" creationId="{B775CD93-9DF2-48CB-9F57-1BCA9A46C7FA}"/>
          </ac:spMkLst>
        </pc:spChg>
        <pc:spChg chg="add">
          <ac:chgData name="zara imtiaz" userId="559c1fd5ec6d8d88" providerId="LiveId" clId="{D8E090D2-5B11-46C4-BBC0-A1F30DEEDF9F}" dt="2021-06-08T06:40:17.900" v="1082" actId="26606"/>
          <ac:spMkLst>
            <pc:docMk/>
            <pc:sldMk cId="4133610964" sldId="286"/>
            <ac:spMk id="38" creationId="{6166C6D1-23AC-49C4-BA07-238E4E9F8CEB}"/>
          </ac:spMkLst>
        </pc:spChg>
        <pc:spChg chg="add">
          <ac:chgData name="zara imtiaz" userId="559c1fd5ec6d8d88" providerId="LiveId" clId="{D8E090D2-5B11-46C4-BBC0-A1F30DEEDF9F}" dt="2021-06-08T06:40:17.900" v="1082" actId="26606"/>
          <ac:spMkLst>
            <pc:docMk/>
            <pc:sldMk cId="4133610964" sldId="286"/>
            <ac:spMk id="39" creationId="{E186B68C-84BC-4A6E-99D1-EE87483C1349}"/>
          </ac:spMkLst>
        </pc:spChg>
        <pc:spChg chg="add">
          <ac:chgData name="zara imtiaz" userId="559c1fd5ec6d8d88" providerId="LiveId" clId="{D8E090D2-5B11-46C4-BBC0-A1F30DEEDF9F}" dt="2021-06-08T06:40:17.900" v="1082" actId="26606"/>
          <ac:spMkLst>
            <pc:docMk/>
            <pc:sldMk cId="4133610964" sldId="286"/>
            <ac:spMk id="40" creationId="{1C091803-41C2-48E0-9228-5148460C7479}"/>
          </ac:spMkLst>
        </pc:spChg>
        <pc:spChg chg="add mod">
          <ac:chgData name="zara imtiaz" userId="559c1fd5ec6d8d88" providerId="LiveId" clId="{D8E090D2-5B11-46C4-BBC0-A1F30DEEDF9F}" dt="2021-06-08T06:40:31.171" v="1087" actId="27636"/>
          <ac:spMkLst>
            <pc:docMk/>
            <pc:sldMk cId="4133610964" sldId="286"/>
            <ac:spMk id="41" creationId="{F81D4486-D747-4E07-B7A1-BCDD8FBF4625}"/>
          </ac:spMkLst>
        </pc:spChg>
        <pc:grpChg chg="add del">
          <ac:chgData name="zara imtiaz" userId="559c1fd5ec6d8d88" providerId="LiveId" clId="{D8E090D2-5B11-46C4-BBC0-A1F30DEEDF9F}" dt="2021-06-08T06:40:17.890" v="1081" actId="26606"/>
          <ac:grpSpMkLst>
            <pc:docMk/>
            <pc:sldMk cId="4133610964" sldId="286"/>
            <ac:grpSpMk id="32" creationId="{35EE815E-1BD3-4777-B652-6D98825BF66B}"/>
          </ac:grpSpMkLst>
        </pc:grpChg>
        <pc:graphicFrameChg chg="add del">
          <ac:chgData name="zara imtiaz" userId="559c1fd5ec6d8d88" providerId="LiveId" clId="{D8E090D2-5B11-46C4-BBC0-A1F30DEEDF9F}" dt="2021-06-08T06:39:54.733" v="1071" actId="26606"/>
          <ac:graphicFrameMkLst>
            <pc:docMk/>
            <pc:sldMk cId="4133610964" sldId="286"/>
            <ac:graphicFrameMk id="7" creationId="{DDB8D249-E5D5-4AE0-A3A8-F5FD8A8EFFA3}"/>
          </ac:graphicFrameMkLst>
        </pc:graphicFrameChg>
        <pc:graphicFrameChg chg="add del">
          <ac:chgData name="zara imtiaz" userId="559c1fd5ec6d8d88" providerId="LiveId" clId="{D8E090D2-5B11-46C4-BBC0-A1F30DEEDF9F}" dt="2021-06-08T06:39:58.348" v="1073" actId="26606"/>
          <ac:graphicFrameMkLst>
            <pc:docMk/>
            <pc:sldMk cId="4133610964" sldId="286"/>
            <ac:graphicFrameMk id="11" creationId="{26986AE0-D730-4F69-AFBD-241CE8F059D0}"/>
          </ac:graphicFrameMkLst>
        </pc:graphicFrameChg>
        <pc:picChg chg="add del">
          <ac:chgData name="zara imtiaz" userId="559c1fd5ec6d8d88" providerId="LiveId" clId="{D8E090D2-5B11-46C4-BBC0-A1F30DEEDF9F}" dt="2021-06-08T06:39:54.733" v="1071" actId="26606"/>
          <ac:picMkLst>
            <pc:docMk/>
            <pc:sldMk cId="4133610964" sldId="286"/>
            <ac:picMk id="8" creationId="{1340DF63-50A8-4FD8-A7D3-BDFB5BEBC836}"/>
          </ac:picMkLst>
        </pc:picChg>
        <pc:picChg chg="add del">
          <ac:chgData name="zara imtiaz" userId="559c1fd5ec6d8d88" providerId="LiveId" clId="{D8E090D2-5B11-46C4-BBC0-A1F30DEEDF9F}" dt="2021-06-08T06:39:58.348" v="1073" actId="26606"/>
          <ac:picMkLst>
            <pc:docMk/>
            <pc:sldMk cId="4133610964" sldId="286"/>
            <ac:picMk id="10" creationId="{D03B5419-2FC9-478D-BD0E-F730F256C088}"/>
          </ac:picMkLst>
        </pc:picChg>
      </pc:sldChg>
      <pc:sldChg chg="addSp delSp modSp new mod setBg">
        <pc:chgData name="zara imtiaz" userId="559c1fd5ec6d8d88" providerId="LiveId" clId="{D8E090D2-5B11-46C4-BBC0-A1F30DEEDF9F}" dt="2021-06-08T06:42:14.830" v="1096" actId="26606"/>
        <pc:sldMkLst>
          <pc:docMk/>
          <pc:sldMk cId="3407604576" sldId="287"/>
        </pc:sldMkLst>
        <pc:spChg chg="del">
          <ac:chgData name="zara imtiaz" userId="559c1fd5ec6d8d88" providerId="LiveId" clId="{D8E090D2-5B11-46C4-BBC0-A1F30DEEDF9F}" dt="2021-06-08T06:41:17.818" v="1090" actId="21"/>
          <ac:spMkLst>
            <pc:docMk/>
            <pc:sldMk cId="3407604576" sldId="287"/>
            <ac:spMk id="2" creationId="{28B4C018-06EB-466B-8264-106FB3DEE118}"/>
          </ac:spMkLst>
        </pc:spChg>
        <pc:spChg chg="mod">
          <ac:chgData name="zara imtiaz" userId="559c1fd5ec6d8d88" providerId="LiveId" clId="{D8E090D2-5B11-46C4-BBC0-A1F30DEEDF9F}" dt="2021-06-08T06:42:14.830" v="1096" actId="26606"/>
          <ac:spMkLst>
            <pc:docMk/>
            <pc:sldMk cId="3407604576" sldId="287"/>
            <ac:spMk id="3" creationId="{EE217B7C-E49A-4CEC-A159-0B1D43C0B63A}"/>
          </ac:spMkLst>
        </pc:spChg>
        <pc:spChg chg="add del">
          <ac:chgData name="zara imtiaz" userId="559c1fd5ec6d8d88" providerId="LiveId" clId="{D8E090D2-5B11-46C4-BBC0-A1F30DEEDF9F}" dt="2021-06-08T06:42:14.830" v="1096" actId="26606"/>
          <ac:spMkLst>
            <pc:docMk/>
            <pc:sldMk cId="3407604576" sldId="287"/>
            <ac:spMk id="8" creationId="{C7FA33FF-088D-4F16-95A2-2C64D353DEA8}"/>
          </ac:spMkLst>
        </pc:spChg>
        <pc:spChg chg="add del">
          <ac:chgData name="zara imtiaz" userId="559c1fd5ec6d8d88" providerId="LiveId" clId="{D8E090D2-5B11-46C4-BBC0-A1F30DEEDF9F}" dt="2021-06-08T06:42:14.830" v="1096" actId="26606"/>
          <ac:spMkLst>
            <pc:docMk/>
            <pc:sldMk cId="3407604576" sldId="287"/>
            <ac:spMk id="10" creationId="{A376EFB1-01CF-419F-ABF1-2AF02BBFCBD1}"/>
          </ac:spMkLst>
        </pc:spChg>
        <pc:spChg chg="add del">
          <ac:chgData name="zara imtiaz" userId="559c1fd5ec6d8d88" providerId="LiveId" clId="{D8E090D2-5B11-46C4-BBC0-A1F30DEEDF9F}" dt="2021-06-08T06:42:14.830" v="1096" actId="26606"/>
          <ac:spMkLst>
            <pc:docMk/>
            <pc:sldMk cId="3407604576" sldId="287"/>
            <ac:spMk id="12" creationId="{FF9DEA15-78BD-4750-AA18-B9F28A6D5AB8}"/>
          </ac:spMkLst>
        </pc:spChg>
      </pc:sldChg>
      <pc:sldChg chg="addSp delSp modSp new mod setBg addAnim delAnim">
        <pc:chgData name="zara imtiaz" userId="559c1fd5ec6d8d88" providerId="LiveId" clId="{D8E090D2-5B11-46C4-BBC0-A1F30DEEDF9F}" dt="2021-06-08T06:44:08.680" v="1110" actId="255"/>
        <pc:sldMkLst>
          <pc:docMk/>
          <pc:sldMk cId="621709852" sldId="288"/>
        </pc:sldMkLst>
        <pc:spChg chg="mod">
          <ac:chgData name="zara imtiaz" userId="559c1fd5ec6d8d88" providerId="LiveId" clId="{D8E090D2-5B11-46C4-BBC0-A1F30DEEDF9F}" dt="2021-06-08T06:43:59.077" v="1108" actId="26606"/>
          <ac:spMkLst>
            <pc:docMk/>
            <pc:sldMk cId="621709852" sldId="288"/>
            <ac:spMk id="2" creationId="{5AFBA671-BDF7-41C9-9A77-5CDE6FD27506}"/>
          </ac:spMkLst>
        </pc:spChg>
        <pc:spChg chg="mod">
          <ac:chgData name="zara imtiaz" userId="559c1fd5ec6d8d88" providerId="LiveId" clId="{D8E090D2-5B11-46C4-BBC0-A1F30DEEDF9F}" dt="2021-06-08T06:44:08.680" v="1110" actId="255"/>
          <ac:spMkLst>
            <pc:docMk/>
            <pc:sldMk cId="621709852" sldId="288"/>
            <ac:spMk id="3" creationId="{304AFBC2-33FF-4D73-854A-325B16965AA2}"/>
          </ac:spMkLst>
        </pc:spChg>
        <pc:spChg chg="add del">
          <ac:chgData name="zara imtiaz" userId="559c1fd5ec6d8d88" providerId="LiveId" clId="{D8E090D2-5B11-46C4-BBC0-A1F30DEEDF9F}" dt="2021-06-08T06:43:54.850" v="1102" actId="26606"/>
          <ac:spMkLst>
            <pc:docMk/>
            <pc:sldMk cId="621709852" sldId="288"/>
            <ac:spMk id="8" creationId="{C7FA33FF-088D-4F16-95A2-2C64D353DEA8}"/>
          </ac:spMkLst>
        </pc:spChg>
        <pc:spChg chg="add del">
          <ac:chgData name="zara imtiaz" userId="559c1fd5ec6d8d88" providerId="LiveId" clId="{D8E090D2-5B11-46C4-BBC0-A1F30DEEDF9F}" dt="2021-06-08T06:43:54.850" v="1102" actId="26606"/>
          <ac:spMkLst>
            <pc:docMk/>
            <pc:sldMk cId="621709852" sldId="288"/>
            <ac:spMk id="10" creationId="{A376EFB1-01CF-419F-ABF1-2AF02BBFCBD1}"/>
          </ac:spMkLst>
        </pc:spChg>
        <pc:spChg chg="add del">
          <ac:chgData name="zara imtiaz" userId="559c1fd5ec6d8d88" providerId="LiveId" clId="{D8E090D2-5B11-46C4-BBC0-A1F30DEEDF9F}" dt="2021-06-08T06:43:59.064" v="1107" actId="26606"/>
          <ac:spMkLst>
            <pc:docMk/>
            <pc:sldMk cId="621709852" sldId="288"/>
            <ac:spMk id="11" creationId="{C3896A03-3945-419A-B66B-4EE266EDD152}"/>
          </ac:spMkLst>
        </pc:spChg>
        <pc:spChg chg="add del">
          <ac:chgData name="zara imtiaz" userId="559c1fd5ec6d8d88" providerId="LiveId" clId="{D8E090D2-5B11-46C4-BBC0-A1F30DEEDF9F}" dt="2021-06-08T06:43:54.850" v="1102" actId="26606"/>
          <ac:spMkLst>
            <pc:docMk/>
            <pc:sldMk cId="621709852" sldId="288"/>
            <ac:spMk id="12" creationId="{FF9DEA15-78BD-4750-AA18-B9F28A6D5AB8}"/>
          </ac:spMkLst>
        </pc:spChg>
        <pc:spChg chg="add del">
          <ac:chgData name="zara imtiaz" userId="559c1fd5ec6d8d88" providerId="LiveId" clId="{D8E090D2-5B11-46C4-BBC0-A1F30DEEDF9F}" dt="2021-06-08T06:43:59.064" v="1107" actId="26606"/>
          <ac:spMkLst>
            <pc:docMk/>
            <pc:sldMk cId="621709852" sldId="288"/>
            <ac:spMk id="13" creationId="{B34F5AD2-EDBD-4BBD-A55C-EAFFD0C7097A}"/>
          </ac:spMkLst>
        </pc:spChg>
        <pc:spChg chg="add">
          <ac:chgData name="zara imtiaz" userId="559c1fd5ec6d8d88" providerId="LiveId" clId="{D8E090D2-5B11-46C4-BBC0-A1F30DEEDF9F}" dt="2021-06-08T06:43:59.077" v="1108" actId="26606"/>
          <ac:spMkLst>
            <pc:docMk/>
            <pc:sldMk cId="621709852" sldId="288"/>
            <ac:spMk id="15" creationId="{C7FA33FF-088D-4F16-95A2-2C64D353DEA8}"/>
          </ac:spMkLst>
        </pc:spChg>
        <pc:spChg chg="add">
          <ac:chgData name="zara imtiaz" userId="559c1fd5ec6d8d88" providerId="LiveId" clId="{D8E090D2-5B11-46C4-BBC0-A1F30DEEDF9F}" dt="2021-06-08T06:43:59.077" v="1108" actId="26606"/>
          <ac:spMkLst>
            <pc:docMk/>
            <pc:sldMk cId="621709852" sldId="288"/>
            <ac:spMk id="16" creationId="{A376EFB1-01CF-419F-ABF1-2AF02BBFCBD1}"/>
          </ac:spMkLst>
        </pc:spChg>
        <pc:spChg chg="add">
          <ac:chgData name="zara imtiaz" userId="559c1fd5ec6d8d88" providerId="LiveId" clId="{D8E090D2-5B11-46C4-BBC0-A1F30DEEDF9F}" dt="2021-06-08T06:43:59.077" v="1108" actId="26606"/>
          <ac:spMkLst>
            <pc:docMk/>
            <pc:sldMk cId="621709852" sldId="288"/>
            <ac:spMk id="17" creationId="{FF9DEA15-78BD-4750-AA18-B9F28A6D5AB8}"/>
          </ac:spMkLst>
        </pc:spChg>
        <pc:picChg chg="add del">
          <ac:chgData name="zara imtiaz" userId="559c1fd5ec6d8d88" providerId="LiveId" clId="{D8E090D2-5B11-46C4-BBC0-A1F30DEEDF9F}" dt="2021-06-08T06:43:58.185" v="1104" actId="26606"/>
          <ac:picMkLst>
            <pc:docMk/>
            <pc:sldMk cId="621709852" sldId="288"/>
            <ac:picMk id="5" creationId="{6126C4CC-7B5D-4927-B945-FD14E63C4505}"/>
          </ac:picMkLst>
        </pc:picChg>
        <pc:cxnChg chg="add del">
          <ac:chgData name="zara imtiaz" userId="559c1fd5ec6d8d88" providerId="LiveId" clId="{D8E090D2-5B11-46C4-BBC0-A1F30DEEDF9F}" dt="2021-06-08T06:43:58.185" v="1104" actId="26606"/>
          <ac:cxnSpMkLst>
            <pc:docMk/>
            <pc:sldMk cId="621709852" sldId="288"/>
            <ac:cxnSpMk id="9" creationId="{A7F400EE-A8A5-48AF-B4D6-291B52C6F0B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F5860-3888-4AF6-AE00-73774979E926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F85AAFA-FB35-40EA-AC7D-604BAD363CE2}">
      <dgm:prSet/>
      <dgm:spPr/>
      <dgm:t>
        <a:bodyPr/>
        <a:lstStyle/>
        <a:p>
          <a:r>
            <a:rPr lang="en-US" b="0" i="0"/>
            <a:t>CSS stands for Cascading Style Sheets</a:t>
          </a:r>
          <a:endParaRPr lang="en-US"/>
        </a:p>
      </dgm:t>
    </dgm:pt>
    <dgm:pt modelId="{38592477-B459-4B37-8942-324F70FC60EA}" type="parTrans" cxnId="{61952AA0-A7F9-4157-A6EC-C34F1794C519}">
      <dgm:prSet/>
      <dgm:spPr/>
      <dgm:t>
        <a:bodyPr/>
        <a:lstStyle/>
        <a:p>
          <a:endParaRPr lang="en-US"/>
        </a:p>
      </dgm:t>
    </dgm:pt>
    <dgm:pt modelId="{46420B66-72F3-43B0-9348-F0394D56CA35}" type="sibTrans" cxnId="{61952AA0-A7F9-4157-A6EC-C34F1794C519}">
      <dgm:prSet/>
      <dgm:spPr/>
      <dgm:t>
        <a:bodyPr/>
        <a:lstStyle/>
        <a:p>
          <a:endParaRPr lang="en-US"/>
        </a:p>
      </dgm:t>
    </dgm:pt>
    <dgm:pt modelId="{3A516FA6-AC43-45F5-9405-894B6B66E9F6}">
      <dgm:prSet/>
      <dgm:spPr/>
      <dgm:t>
        <a:bodyPr/>
        <a:lstStyle/>
        <a:p>
          <a:r>
            <a:rPr lang="en-US" b="0" i="0"/>
            <a:t>CSS describes how HTML elements are to be displayed on screen, paper, or in other media</a:t>
          </a:r>
          <a:endParaRPr lang="en-US"/>
        </a:p>
      </dgm:t>
    </dgm:pt>
    <dgm:pt modelId="{33ECFEDD-4FD5-438C-AF38-0C2E94301959}" type="parTrans" cxnId="{52163D41-D3B9-4128-9708-5BFB946C1421}">
      <dgm:prSet/>
      <dgm:spPr/>
      <dgm:t>
        <a:bodyPr/>
        <a:lstStyle/>
        <a:p>
          <a:endParaRPr lang="en-US"/>
        </a:p>
      </dgm:t>
    </dgm:pt>
    <dgm:pt modelId="{986D8BDE-2A0F-4172-9835-5EB10D048FB4}" type="sibTrans" cxnId="{52163D41-D3B9-4128-9708-5BFB946C1421}">
      <dgm:prSet/>
      <dgm:spPr/>
      <dgm:t>
        <a:bodyPr/>
        <a:lstStyle/>
        <a:p>
          <a:endParaRPr lang="en-US"/>
        </a:p>
      </dgm:t>
    </dgm:pt>
    <dgm:pt modelId="{23C48CFF-7E94-4352-A328-107925E261B5}">
      <dgm:prSet/>
      <dgm:spPr/>
      <dgm:t>
        <a:bodyPr/>
        <a:lstStyle/>
        <a:p>
          <a:r>
            <a:rPr lang="en-US" b="0" i="0"/>
            <a:t>CSS saves a lot of work. It can control the layout of multiple web pages all at once</a:t>
          </a:r>
          <a:endParaRPr lang="en-US"/>
        </a:p>
      </dgm:t>
    </dgm:pt>
    <dgm:pt modelId="{55325D4B-DBD3-41EC-9DAF-E0DDB1CC77C6}" type="parTrans" cxnId="{CD9B9488-D7A7-4E1C-BB0A-C442504D65FB}">
      <dgm:prSet/>
      <dgm:spPr/>
      <dgm:t>
        <a:bodyPr/>
        <a:lstStyle/>
        <a:p>
          <a:endParaRPr lang="en-US"/>
        </a:p>
      </dgm:t>
    </dgm:pt>
    <dgm:pt modelId="{A3D3A1BD-37D4-474A-B72F-4E310C65C1EB}" type="sibTrans" cxnId="{CD9B9488-D7A7-4E1C-BB0A-C442504D65FB}">
      <dgm:prSet/>
      <dgm:spPr/>
      <dgm:t>
        <a:bodyPr/>
        <a:lstStyle/>
        <a:p>
          <a:endParaRPr lang="en-US"/>
        </a:p>
      </dgm:t>
    </dgm:pt>
    <dgm:pt modelId="{B43CC58F-39D9-4535-9039-D9CE93FBDB25}">
      <dgm:prSet/>
      <dgm:spPr/>
      <dgm:t>
        <a:bodyPr/>
        <a:lstStyle/>
        <a:p>
          <a:r>
            <a:rPr lang="en-US" b="0" i="0"/>
            <a:t>External stylesheets are stored in CSS files</a:t>
          </a:r>
          <a:endParaRPr lang="en-US"/>
        </a:p>
      </dgm:t>
    </dgm:pt>
    <dgm:pt modelId="{FA98843D-CD56-4B6F-945E-C1BD1E5683F2}" type="parTrans" cxnId="{5AEC9326-B5C8-4E28-915F-8A1413920135}">
      <dgm:prSet/>
      <dgm:spPr/>
      <dgm:t>
        <a:bodyPr/>
        <a:lstStyle/>
        <a:p>
          <a:endParaRPr lang="en-US"/>
        </a:p>
      </dgm:t>
    </dgm:pt>
    <dgm:pt modelId="{FFED6A15-93A3-4925-9F59-57BBE8F20657}" type="sibTrans" cxnId="{5AEC9326-B5C8-4E28-915F-8A1413920135}">
      <dgm:prSet/>
      <dgm:spPr/>
      <dgm:t>
        <a:bodyPr/>
        <a:lstStyle/>
        <a:p>
          <a:endParaRPr lang="en-US"/>
        </a:p>
      </dgm:t>
    </dgm:pt>
    <dgm:pt modelId="{C62F0CBD-52DB-4B17-B0C9-7FA01439B45C}" type="pres">
      <dgm:prSet presAssocID="{A29F5860-3888-4AF6-AE00-73774979E926}" presName="matrix" presStyleCnt="0">
        <dgm:presLayoutVars>
          <dgm:chMax val="1"/>
          <dgm:dir/>
          <dgm:resizeHandles val="exact"/>
        </dgm:presLayoutVars>
      </dgm:prSet>
      <dgm:spPr/>
    </dgm:pt>
    <dgm:pt modelId="{6B9EFB50-E281-4D9F-9B57-1EFB96043988}" type="pres">
      <dgm:prSet presAssocID="{A29F5860-3888-4AF6-AE00-73774979E926}" presName="diamond" presStyleLbl="bgShp" presStyleIdx="0" presStyleCnt="1"/>
      <dgm:spPr/>
    </dgm:pt>
    <dgm:pt modelId="{3C9C8EDD-E2E2-424F-98BD-22988C157EAC}" type="pres">
      <dgm:prSet presAssocID="{A29F5860-3888-4AF6-AE00-73774979E92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6878C12-C127-4E5E-966D-07E5917DF53C}" type="pres">
      <dgm:prSet presAssocID="{A29F5860-3888-4AF6-AE00-73774979E92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CB86DC-5ED0-4996-AD89-2A03D2A1427F}" type="pres">
      <dgm:prSet presAssocID="{A29F5860-3888-4AF6-AE00-73774979E92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7EF54AE-8F6B-47D9-AC4B-697DC18DFB3F}" type="pres">
      <dgm:prSet presAssocID="{A29F5860-3888-4AF6-AE00-73774979E92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A7E1223-6652-4D2E-B762-7649AB11D436}" type="presOf" srcId="{23C48CFF-7E94-4352-A328-107925E261B5}" destId="{A1CB86DC-5ED0-4996-AD89-2A03D2A1427F}" srcOrd="0" destOrd="0" presId="urn:microsoft.com/office/officeart/2005/8/layout/matrix3"/>
    <dgm:cxn modelId="{5AEC9326-B5C8-4E28-915F-8A1413920135}" srcId="{A29F5860-3888-4AF6-AE00-73774979E926}" destId="{B43CC58F-39D9-4535-9039-D9CE93FBDB25}" srcOrd="3" destOrd="0" parTransId="{FA98843D-CD56-4B6F-945E-C1BD1E5683F2}" sibTransId="{FFED6A15-93A3-4925-9F59-57BBE8F20657}"/>
    <dgm:cxn modelId="{52163D41-D3B9-4128-9708-5BFB946C1421}" srcId="{A29F5860-3888-4AF6-AE00-73774979E926}" destId="{3A516FA6-AC43-45F5-9405-894B6B66E9F6}" srcOrd="1" destOrd="0" parTransId="{33ECFEDD-4FD5-438C-AF38-0C2E94301959}" sibTransId="{986D8BDE-2A0F-4172-9835-5EB10D048FB4}"/>
    <dgm:cxn modelId="{9F897868-BE87-42C8-ACB0-47F33C16ADD7}" type="presOf" srcId="{B43CC58F-39D9-4535-9039-D9CE93FBDB25}" destId="{97EF54AE-8F6B-47D9-AC4B-697DC18DFB3F}" srcOrd="0" destOrd="0" presId="urn:microsoft.com/office/officeart/2005/8/layout/matrix3"/>
    <dgm:cxn modelId="{7EFD6F4A-A225-443C-8709-B6866C9044E7}" type="presOf" srcId="{BF85AAFA-FB35-40EA-AC7D-604BAD363CE2}" destId="{3C9C8EDD-E2E2-424F-98BD-22988C157EAC}" srcOrd="0" destOrd="0" presId="urn:microsoft.com/office/officeart/2005/8/layout/matrix3"/>
    <dgm:cxn modelId="{5218AC84-336E-431A-BA31-F9166F08DD06}" type="presOf" srcId="{A29F5860-3888-4AF6-AE00-73774979E926}" destId="{C62F0CBD-52DB-4B17-B0C9-7FA01439B45C}" srcOrd="0" destOrd="0" presId="urn:microsoft.com/office/officeart/2005/8/layout/matrix3"/>
    <dgm:cxn modelId="{CD9B9488-D7A7-4E1C-BB0A-C442504D65FB}" srcId="{A29F5860-3888-4AF6-AE00-73774979E926}" destId="{23C48CFF-7E94-4352-A328-107925E261B5}" srcOrd="2" destOrd="0" parTransId="{55325D4B-DBD3-41EC-9DAF-E0DDB1CC77C6}" sibTransId="{A3D3A1BD-37D4-474A-B72F-4E310C65C1EB}"/>
    <dgm:cxn modelId="{566B1C90-B5CC-4CD9-AF2E-4D2F56C00015}" type="presOf" srcId="{3A516FA6-AC43-45F5-9405-894B6B66E9F6}" destId="{76878C12-C127-4E5E-966D-07E5917DF53C}" srcOrd="0" destOrd="0" presId="urn:microsoft.com/office/officeart/2005/8/layout/matrix3"/>
    <dgm:cxn modelId="{61952AA0-A7F9-4157-A6EC-C34F1794C519}" srcId="{A29F5860-3888-4AF6-AE00-73774979E926}" destId="{BF85AAFA-FB35-40EA-AC7D-604BAD363CE2}" srcOrd="0" destOrd="0" parTransId="{38592477-B459-4B37-8942-324F70FC60EA}" sibTransId="{46420B66-72F3-43B0-9348-F0394D56CA35}"/>
    <dgm:cxn modelId="{CEA6DFFC-2E39-427C-9C8F-F1036414D6BD}" type="presParOf" srcId="{C62F0CBD-52DB-4B17-B0C9-7FA01439B45C}" destId="{6B9EFB50-E281-4D9F-9B57-1EFB96043988}" srcOrd="0" destOrd="0" presId="urn:microsoft.com/office/officeart/2005/8/layout/matrix3"/>
    <dgm:cxn modelId="{9DCA9190-F537-4A76-8C9C-E39BC597BF94}" type="presParOf" srcId="{C62F0CBD-52DB-4B17-B0C9-7FA01439B45C}" destId="{3C9C8EDD-E2E2-424F-98BD-22988C157EAC}" srcOrd="1" destOrd="0" presId="urn:microsoft.com/office/officeart/2005/8/layout/matrix3"/>
    <dgm:cxn modelId="{6C8B984F-54B1-4932-B088-DCFD789BD642}" type="presParOf" srcId="{C62F0CBD-52DB-4B17-B0C9-7FA01439B45C}" destId="{76878C12-C127-4E5E-966D-07E5917DF53C}" srcOrd="2" destOrd="0" presId="urn:microsoft.com/office/officeart/2005/8/layout/matrix3"/>
    <dgm:cxn modelId="{8092CDA6-59C0-41A1-B0BF-9B312C0C4B98}" type="presParOf" srcId="{C62F0CBD-52DB-4B17-B0C9-7FA01439B45C}" destId="{A1CB86DC-5ED0-4996-AD89-2A03D2A1427F}" srcOrd="3" destOrd="0" presId="urn:microsoft.com/office/officeart/2005/8/layout/matrix3"/>
    <dgm:cxn modelId="{31F5D5F4-7E6D-4032-8937-6A1523DAC160}" type="presParOf" srcId="{C62F0CBD-52DB-4B17-B0C9-7FA01439B45C}" destId="{97EF54AE-8F6B-47D9-AC4B-697DC18DFB3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0B23E2-2426-44C5-B9B7-6E3CE04601A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A25C14-5CCE-43B2-B292-A3F558EA7D2E}">
      <dgm:prSet/>
      <dgm:spPr/>
      <dgm:t>
        <a:bodyPr/>
        <a:lstStyle/>
        <a:p>
          <a:r>
            <a:rPr lang="en-US" b="0" i="0"/>
            <a:t>CSS selectors are used to "find" (or select) the HTML elements you want to style.</a:t>
          </a:r>
          <a:endParaRPr lang="en-US"/>
        </a:p>
      </dgm:t>
    </dgm:pt>
    <dgm:pt modelId="{20A7C5CB-022D-4CF5-918B-CD5842AD7CEB}" type="parTrans" cxnId="{74680D17-FD16-4221-9574-26810008EC10}">
      <dgm:prSet/>
      <dgm:spPr/>
      <dgm:t>
        <a:bodyPr/>
        <a:lstStyle/>
        <a:p>
          <a:endParaRPr lang="en-US"/>
        </a:p>
      </dgm:t>
    </dgm:pt>
    <dgm:pt modelId="{F31D5D4D-7140-4937-ACCB-AD037DA6D009}" type="sibTrans" cxnId="{74680D17-FD16-4221-9574-26810008EC10}">
      <dgm:prSet/>
      <dgm:spPr/>
      <dgm:t>
        <a:bodyPr/>
        <a:lstStyle/>
        <a:p>
          <a:endParaRPr lang="en-US"/>
        </a:p>
      </dgm:t>
    </dgm:pt>
    <dgm:pt modelId="{C4FE8654-7740-43BF-96C7-4BDCCE821885}">
      <dgm:prSet/>
      <dgm:spPr/>
      <dgm:t>
        <a:bodyPr/>
        <a:lstStyle/>
        <a:p>
          <a:r>
            <a:rPr lang="en-US" b="1" i="0" u="sng"/>
            <a:t>The CSS element Selector</a:t>
          </a:r>
          <a:endParaRPr lang="en-US"/>
        </a:p>
      </dgm:t>
    </dgm:pt>
    <dgm:pt modelId="{491E4F73-589F-4B86-8917-16749077C98E}" type="parTrans" cxnId="{04A62EA0-70C8-4550-B17E-BAA9649AC4CE}">
      <dgm:prSet/>
      <dgm:spPr/>
      <dgm:t>
        <a:bodyPr/>
        <a:lstStyle/>
        <a:p>
          <a:endParaRPr lang="en-US"/>
        </a:p>
      </dgm:t>
    </dgm:pt>
    <dgm:pt modelId="{9118ABF8-1421-4322-AD88-0508C4E94B27}" type="sibTrans" cxnId="{04A62EA0-70C8-4550-B17E-BAA9649AC4CE}">
      <dgm:prSet/>
      <dgm:spPr/>
      <dgm:t>
        <a:bodyPr/>
        <a:lstStyle/>
        <a:p>
          <a:endParaRPr lang="en-US"/>
        </a:p>
      </dgm:t>
    </dgm:pt>
    <dgm:pt modelId="{CF99BDC9-8340-49FF-9F09-F41D319A5EBA}">
      <dgm:prSet/>
      <dgm:spPr/>
      <dgm:t>
        <a:bodyPr/>
        <a:lstStyle/>
        <a:p>
          <a:r>
            <a:rPr lang="en-US" b="0" i="0"/>
            <a:t>The element selector selects HTML elements based on the element name.</a:t>
          </a:r>
          <a:endParaRPr lang="en-US"/>
        </a:p>
      </dgm:t>
    </dgm:pt>
    <dgm:pt modelId="{9EDF6C5C-69E7-455D-A3FE-CA170924DFFC}" type="parTrans" cxnId="{DEEFC270-8642-416A-9D03-6424B264A5AA}">
      <dgm:prSet/>
      <dgm:spPr/>
      <dgm:t>
        <a:bodyPr/>
        <a:lstStyle/>
        <a:p>
          <a:endParaRPr lang="en-US"/>
        </a:p>
      </dgm:t>
    </dgm:pt>
    <dgm:pt modelId="{52E3BA58-DD3E-4BDE-952E-C39B39FA5A9B}" type="sibTrans" cxnId="{DEEFC270-8642-416A-9D03-6424B264A5AA}">
      <dgm:prSet/>
      <dgm:spPr/>
      <dgm:t>
        <a:bodyPr/>
        <a:lstStyle/>
        <a:p>
          <a:endParaRPr lang="en-US"/>
        </a:p>
      </dgm:t>
    </dgm:pt>
    <dgm:pt modelId="{6B5F24AE-78CF-4A43-8A8A-C2F0655AA3AB}">
      <dgm:prSet/>
      <dgm:spPr/>
      <dgm:t>
        <a:bodyPr/>
        <a:lstStyle/>
        <a:p>
          <a:r>
            <a:rPr lang="en-US" b="0" i="0"/>
            <a:t>p {</a:t>
          </a:r>
          <a:br>
            <a:rPr lang="en-US" b="0" i="0"/>
          </a:br>
          <a:r>
            <a:rPr lang="en-US" b="0" i="0"/>
            <a:t>  text-align: center;</a:t>
          </a:r>
          <a:br>
            <a:rPr lang="en-US" b="0" i="0"/>
          </a:br>
          <a:r>
            <a:rPr lang="en-US" b="0" i="0"/>
            <a:t>  color: red;</a:t>
          </a:r>
          <a:br>
            <a:rPr lang="en-US" b="0" i="0"/>
          </a:br>
          <a:r>
            <a:rPr lang="en-US" b="0" i="0"/>
            <a:t>}</a:t>
          </a:r>
          <a:endParaRPr lang="en-US"/>
        </a:p>
      </dgm:t>
    </dgm:pt>
    <dgm:pt modelId="{26A291A6-524F-4293-A828-F70D79EA1716}" type="parTrans" cxnId="{B4C82FEC-B146-47BC-9451-EA4B33CF595F}">
      <dgm:prSet/>
      <dgm:spPr/>
      <dgm:t>
        <a:bodyPr/>
        <a:lstStyle/>
        <a:p>
          <a:endParaRPr lang="en-US"/>
        </a:p>
      </dgm:t>
    </dgm:pt>
    <dgm:pt modelId="{E418AB11-8DB6-411D-AFA3-42769983AEA6}" type="sibTrans" cxnId="{B4C82FEC-B146-47BC-9451-EA4B33CF595F}">
      <dgm:prSet/>
      <dgm:spPr/>
      <dgm:t>
        <a:bodyPr/>
        <a:lstStyle/>
        <a:p>
          <a:endParaRPr lang="en-US"/>
        </a:p>
      </dgm:t>
    </dgm:pt>
    <dgm:pt modelId="{078526E7-6E51-44C6-A140-B7F31B46DC94}" type="pres">
      <dgm:prSet presAssocID="{E00B23E2-2426-44C5-B9B7-6E3CE04601A4}" presName="linear" presStyleCnt="0">
        <dgm:presLayoutVars>
          <dgm:animLvl val="lvl"/>
          <dgm:resizeHandles val="exact"/>
        </dgm:presLayoutVars>
      </dgm:prSet>
      <dgm:spPr/>
    </dgm:pt>
    <dgm:pt modelId="{F23AD09F-B763-4A7E-B4B6-A624D7D8A96A}" type="pres">
      <dgm:prSet presAssocID="{87A25C14-5CCE-43B2-B292-A3F558EA7D2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05682B2-97B6-42F4-8D2D-F6DF2A65B818}" type="pres">
      <dgm:prSet presAssocID="{F31D5D4D-7140-4937-ACCB-AD037DA6D009}" presName="spacer" presStyleCnt="0"/>
      <dgm:spPr/>
    </dgm:pt>
    <dgm:pt modelId="{AB0012F7-00BA-4290-9831-B483B473BD43}" type="pres">
      <dgm:prSet presAssocID="{C4FE8654-7740-43BF-96C7-4BDCCE8218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352C65-9857-41D0-BFD8-A31ED6782A08}" type="pres">
      <dgm:prSet presAssocID="{9118ABF8-1421-4322-AD88-0508C4E94B27}" presName="spacer" presStyleCnt="0"/>
      <dgm:spPr/>
    </dgm:pt>
    <dgm:pt modelId="{55F61E9F-A203-468A-955D-F739249F7402}" type="pres">
      <dgm:prSet presAssocID="{CF99BDC9-8340-49FF-9F09-F41D319A5EB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4687D1F-E7DB-44F6-B5DE-46D6897385CF}" type="pres">
      <dgm:prSet presAssocID="{52E3BA58-DD3E-4BDE-952E-C39B39FA5A9B}" presName="spacer" presStyleCnt="0"/>
      <dgm:spPr/>
    </dgm:pt>
    <dgm:pt modelId="{D7EFC3D3-3FB4-4139-8C5F-CB1C50F02548}" type="pres">
      <dgm:prSet presAssocID="{6B5F24AE-78CF-4A43-8A8A-C2F0655AA3A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2DF0D15-A0AF-431E-9472-4DBD60B5B220}" type="presOf" srcId="{E00B23E2-2426-44C5-B9B7-6E3CE04601A4}" destId="{078526E7-6E51-44C6-A140-B7F31B46DC94}" srcOrd="0" destOrd="0" presId="urn:microsoft.com/office/officeart/2005/8/layout/vList2"/>
    <dgm:cxn modelId="{74680D17-FD16-4221-9574-26810008EC10}" srcId="{E00B23E2-2426-44C5-B9B7-6E3CE04601A4}" destId="{87A25C14-5CCE-43B2-B292-A3F558EA7D2E}" srcOrd="0" destOrd="0" parTransId="{20A7C5CB-022D-4CF5-918B-CD5842AD7CEB}" sibTransId="{F31D5D4D-7140-4937-ACCB-AD037DA6D009}"/>
    <dgm:cxn modelId="{3F58272B-2490-44FB-81AD-B800428D7C62}" type="presOf" srcId="{C4FE8654-7740-43BF-96C7-4BDCCE821885}" destId="{AB0012F7-00BA-4290-9831-B483B473BD43}" srcOrd="0" destOrd="0" presId="urn:microsoft.com/office/officeart/2005/8/layout/vList2"/>
    <dgm:cxn modelId="{DEEFC270-8642-416A-9D03-6424B264A5AA}" srcId="{E00B23E2-2426-44C5-B9B7-6E3CE04601A4}" destId="{CF99BDC9-8340-49FF-9F09-F41D319A5EBA}" srcOrd="2" destOrd="0" parTransId="{9EDF6C5C-69E7-455D-A3FE-CA170924DFFC}" sibTransId="{52E3BA58-DD3E-4BDE-952E-C39B39FA5A9B}"/>
    <dgm:cxn modelId="{BE855C77-DA1A-4198-8DC6-0AD31D1431A6}" type="presOf" srcId="{6B5F24AE-78CF-4A43-8A8A-C2F0655AA3AB}" destId="{D7EFC3D3-3FB4-4139-8C5F-CB1C50F02548}" srcOrd="0" destOrd="0" presId="urn:microsoft.com/office/officeart/2005/8/layout/vList2"/>
    <dgm:cxn modelId="{04A62EA0-70C8-4550-B17E-BAA9649AC4CE}" srcId="{E00B23E2-2426-44C5-B9B7-6E3CE04601A4}" destId="{C4FE8654-7740-43BF-96C7-4BDCCE821885}" srcOrd="1" destOrd="0" parTransId="{491E4F73-589F-4B86-8917-16749077C98E}" sibTransId="{9118ABF8-1421-4322-AD88-0508C4E94B27}"/>
    <dgm:cxn modelId="{FD841DDF-48E5-4DB0-8ACD-9145205AF47A}" type="presOf" srcId="{CF99BDC9-8340-49FF-9F09-F41D319A5EBA}" destId="{55F61E9F-A203-468A-955D-F739249F7402}" srcOrd="0" destOrd="0" presId="urn:microsoft.com/office/officeart/2005/8/layout/vList2"/>
    <dgm:cxn modelId="{B4C82FEC-B146-47BC-9451-EA4B33CF595F}" srcId="{E00B23E2-2426-44C5-B9B7-6E3CE04601A4}" destId="{6B5F24AE-78CF-4A43-8A8A-C2F0655AA3AB}" srcOrd="3" destOrd="0" parTransId="{26A291A6-524F-4293-A828-F70D79EA1716}" sibTransId="{E418AB11-8DB6-411D-AFA3-42769983AEA6}"/>
    <dgm:cxn modelId="{301BE7FB-5447-4DA5-BA4F-70A55F394A90}" type="presOf" srcId="{87A25C14-5CCE-43B2-B292-A3F558EA7D2E}" destId="{F23AD09F-B763-4A7E-B4B6-A624D7D8A96A}" srcOrd="0" destOrd="0" presId="urn:microsoft.com/office/officeart/2005/8/layout/vList2"/>
    <dgm:cxn modelId="{0312A8E1-62BC-4D36-B7A4-A8D164C74A60}" type="presParOf" srcId="{078526E7-6E51-44C6-A140-B7F31B46DC94}" destId="{F23AD09F-B763-4A7E-B4B6-A624D7D8A96A}" srcOrd="0" destOrd="0" presId="urn:microsoft.com/office/officeart/2005/8/layout/vList2"/>
    <dgm:cxn modelId="{895EF47B-1C10-4AD2-8FB7-127DB8F7BAB7}" type="presParOf" srcId="{078526E7-6E51-44C6-A140-B7F31B46DC94}" destId="{F05682B2-97B6-42F4-8D2D-F6DF2A65B818}" srcOrd="1" destOrd="0" presId="urn:microsoft.com/office/officeart/2005/8/layout/vList2"/>
    <dgm:cxn modelId="{F428CA34-836F-4396-98D7-DBD5EEAFA0EC}" type="presParOf" srcId="{078526E7-6E51-44C6-A140-B7F31B46DC94}" destId="{AB0012F7-00BA-4290-9831-B483B473BD43}" srcOrd="2" destOrd="0" presId="urn:microsoft.com/office/officeart/2005/8/layout/vList2"/>
    <dgm:cxn modelId="{24C91040-EE10-494A-9957-AA8D99CBD316}" type="presParOf" srcId="{078526E7-6E51-44C6-A140-B7F31B46DC94}" destId="{87352C65-9857-41D0-BFD8-A31ED6782A08}" srcOrd="3" destOrd="0" presId="urn:microsoft.com/office/officeart/2005/8/layout/vList2"/>
    <dgm:cxn modelId="{6C7746F8-540F-49D2-BFAF-8909EE0D8D70}" type="presParOf" srcId="{078526E7-6E51-44C6-A140-B7F31B46DC94}" destId="{55F61E9F-A203-468A-955D-F739249F7402}" srcOrd="4" destOrd="0" presId="urn:microsoft.com/office/officeart/2005/8/layout/vList2"/>
    <dgm:cxn modelId="{CF909DCD-BF74-4678-9ECE-1D848E8C7316}" type="presParOf" srcId="{078526E7-6E51-44C6-A140-B7F31B46DC94}" destId="{C4687D1F-E7DB-44F6-B5DE-46D6897385CF}" srcOrd="5" destOrd="0" presId="urn:microsoft.com/office/officeart/2005/8/layout/vList2"/>
    <dgm:cxn modelId="{72D1F448-7C01-4B10-9159-E990F63A6631}" type="presParOf" srcId="{078526E7-6E51-44C6-A140-B7F31B46DC94}" destId="{D7EFC3D3-3FB4-4139-8C5F-CB1C50F0254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60CC91-4480-4BF5-AC03-5802733EFAB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A7DF6DC-56FB-4DE1-96D7-C1CC7D52D824}">
      <dgm:prSet/>
      <dgm:spPr/>
      <dgm:t>
        <a:bodyPr/>
        <a:lstStyle/>
        <a:p>
          <a:r>
            <a:rPr lang="en-US" b="1" i="0" u="sng"/>
            <a:t>The CSS id Selector</a:t>
          </a:r>
          <a:endParaRPr lang="en-US"/>
        </a:p>
      </dgm:t>
    </dgm:pt>
    <dgm:pt modelId="{AEA2B54F-28B6-4CE5-BBC5-9BD34CCED822}" type="parTrans" cxnId="{6D6B3BED-475B-44E4-B9B5-F40CBC50F0A6}">
      <dgm:prSet/>
      <dgm:spPr/>
      <dgm:t>
        <a:bodyPr/>
        <a:lstStyle/>
        <a:p>
          <a:endParaRPr lang="en-US"/>
        </a:p>
      </dgm:t>
    </dgm:pt>
    <dgm:pt modelId="{50A1ACCA-21E6-4B36-8DE6-7F908576610B}" type="sibTrans" cxnId="{6D6B3BED-475B-44E4-B9B5-F40CBC50F0A6}">
      <dgm:prSet/>
      <dgm:spPr/>
      <dgm:t>
        <a:bodyPr/>
        <a:lstStyle/>
        <a:p>
          <a:endParaRPr lang="en-US"/>
        </a:p>
      </dgm:t>
    </dgm:pt>
    <dgm:pt modelId="{0B410928-40B0-4705-B1E0-6A5B6030512A}">
      <dgm:prSet/>
      <dgm:spPr/>
      <dgm:t>
        <a:bodyPr/>
        <a:lstStyle/>
        <a:p>
          <a:r>
            <a:rPr lang="en-US" b="0" i="0"/>
            <a:t>The id selector uses the id attribute of an HTML element to select a specific element.</a:t>
          </a:r>
          <a:endParaRPr lang="en-US"/>
        </a:p>
      </dgm:t>
    </dgm:pt>
    <dgm:pt modelId="{C7DD5550-84A7-4CBD-8FDC-CEF32DC9ADCF}" type="parTrans" cxnId="{99EBD51B-DD1F-4541-AC5E-888F5D503D97}">
      <dgm:prSet/>
      <dgm:spPr/>
      <dgm:t>
        <a:bodyPr/>
        <a:lstStyle/>
        <a:p>
          <a:endParaRPr lang="en-US"/>
        </a:p>
      </dgm:t>
    </dgm:pt>
    <dgm:pt modelId="{23303245-B593-4030-AEE7-B020E815641D}" type="sibTrans" cxnId="{99EBD51B-DD1F-4541-AC5E-888F5D503D97}">
      <dgm:prSet/>
      <dgm:spPr/>
      <dgm:t>
        <a:bodyPr/>
        <a:lstStyle/>
        <a:p>
          <a:endParaRPr lang="en-US"/>
        </a:p>
      </dgm:t>
    </dgm:pt>
    <dgm:pt modelId="{E1748C8D-F90E-4A5A-807F-9208B63CC858}">
      <dgm:prSet/>
      <dgm:spPr/>
      <dgm:t>
        <a:bodyPr/>
        <a:lstStyle/>
        <a:p>
          <a:r>
            <a:rPr lang="es-ES" b="0" i="0"/>
            <a:t>#para1 {</a:t>
          </a:r>
          <a:br>
            <a:rPr lang="es-ES" b="0" i="0"/>
          </a:br>
          <a:r>
            <a:rPr lang="es-ES" b="0" i="0"/>
            <a:t>  text-align: center;</a:t>
          </a:r>
          <a:br>
            <a:rPr lang="es-ES" b="0" i="0"/>
          </a:br>
          <a:r>
            <a:rPr lang="es-ES" b="0" i="0"/>
            <a:t>  color: red;</a:t>
          </a:r>
          <a:br>
            <a:rPr lang="es-ES" b="0" i="0"/>
          </a:br>
          <a:r>
            <a:rPr lang="es-ES" b="0" i="0"/>
            <a:t>}</a:t>
          </a:r>
          <a:endParaRPr lang="en-US"/>
        </a:p>
      </dgm:t>
    </dgm:pt>
    <dgm:pt modelId="{D2E4310B-AFCA-49F6-819D-357CA8446160}" type="parTrans" cxnId="{37DBA375-64B8-479A-80DE-F079B2F316D1}">
      <dgm:prSet/>
      <dgm:spPr/>
      <dgm:t>
        <a:bodyPr/>
        <a:lstStyle/>
        <a:p>
          <a:endParaRPr lang="en-US"/>
        </a:p>
      </dgm:t>
    </dgm:pt>
    <dgm:pt modelId="{0D438EB4-AAE7-4328-B50C-B7372C862329}" type="sibTrans" cxnId="{37DBA375-64B8-479A-80DE-F079B2F316D1}">
      <dgm:prSet/>
      <dgm:spPr/>
      <dgm:t>
        <a:bodyPr/>
        <a:lstStyle/>
        <a:p>
          <a:endParaRPr lang="en-US"/>
        </a:p>
      </dgm:t>
    </dgm:pt>
    <dgm:pt modelId="{ABCE2339-B93D-4BE2-AD4A-82EA84AD1635}" type="pres">
      <dgm:prSet presAssocID="{8260CC91-4480-4BF5-AC03-5802733EFAB4}" presName="linear" presStyleCnt="0">
        <dgm:presLayoutVars>
          <dgm:animLvl val="lvl"/>
          <dgm:resizeHandles val="exact"/>
        </dgm:presLayoutVars>
      </dgm:prSet>
      <dgm:spPr/>
    </dgm:pt>
    <dgm:pt modelId="{5E256E3A-742C-4457-9779-162CE6465431}" type="pres">
      <dgm:prSet presAssocID="{CA7DF6DC-56FB-4DE1-96D7-C1CC7D52D8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F5B903-0215-416E-A47A-59FD469C7D01}" type="pres">
      <dgm:prSet presAssocID="{50A1ACCA-21E6-4B36-8DE6-7F908576610B}" presName="spacer" presStyleCnt="0"/>
      <dgm:spPr/>
    </dgm:pt>
    <dgm:pt modelId="{94F0A42D-B6E7-4C26-A385-7168DCC8DA1E}" type="pres">
      <dgm:prSet presAssocID="{0B410928-40B0-4705-B1E0-6A5B6030512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7B8002E-1A63-45F0-930C-5543009ED935}" type="pres">
      <dgm:prSet presAssocID="{23303245-B593-4030-AEE7-B020E815641D}" presName="spacer" presStyleCnt="0"/>
      <dgm:spPr/>
    </dgm:pt>
    <dgm:pt modelId="{FFD2C3F1-8DB0-4545-95A9-45645223085E}" type="pres">
      <dgm:prSet presAssocID="{E1748C8D-F90E-4A5A-807F-9208B63CC85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F003B00-6EF0-4369-B4D0-20BB91437A39}" type="presOf" srcId="{0B410928-40B0-4705-B1E0-6A5B6030512A}" destId="{94F0A42D-B6E7-4C26-A385-7168DCC8DA1E}" srcOrd="0" destOrd="0" presId="urn:microsoft.com/office/officeart/2005/8/layout/vList2"/>
    <dgm:cxn modelId="{99EBD51B-DD1F-4541-AC5E-888F5D503D97}" srcId="{8260CC91-4480-4BF5-AC03-5802733EFAB4}" destId="{0B410928-40B0-4705-B1E0-6A5B6030512A}" srcOrd="1" destOrd="0" parTransId="{C7DD5550-84A7-4CBD-8FDC-CEF32DC9ADCF}" sibTransId="{23303245-B593-4030-AEE7-B020E815641D}"/>
    <dgm:cxn modelId="{3354C22C-03D6-4E87-AF8A-C9ECC7042179}" type="presOf" srcId="{E1748C8D-F90E-4A5A-807F-9208B63CC858}" destId="{FFD2C3F1-8DB0-4545-95A9-45645223085E}" srcOrd="0" destOrd="0" presId="urn:microsoft.com/office/officeart/2005/8/layout/vList2"/>
    <dgm:cxn modelId="{37DBA375-64B8-479A-80DE-F079B2F316D1}" srcId="{8260CC91-4480-4BF5-AC03-5802733EFAB4}" destId="{E1748C8D-F90E-4A5A-807F-9208B63CC858}" srcOrd="2" destOrd="0" parTransId="{D2E4310B-AFCA-49F6-819D-357CA8446160}" sibTransId="{0D438EB4-AAE7-4328-B50C-B7372C862329}"/>
    <dgm:cxn modelId="{4D0272BA-CA19-406F-9CB5-F2227BBBC821}" type="presOf" srcId="{8260CC91-4480-4BF5-AC03-5802733EFAB4}" destId="{ABCE2339-B93D-4BE2-AD4A-82EA84AD1635}" srcOrd="0" destOrd="0" presId="urn:microsoft.com/office/officeart/2005/8/layout/vList2"/>
    <dgm:cxn modelId="{E197B8E0-DDF7-441A-8053-C09BC016D381}" type="presOf" srcId="{CA7DF6DC-56FB-4DE1-96D7-C1CC7D52D824}" destId="{5E256E3A-742C-4457-9779-162CE6465431}" srcOrd="0" destOrd="0" presId="urn:microsoft.com/office/officeart/2005/8/layout/vList2"/>
    <dgm:cxn modelId="{6D6B3BED-475B-44E4-B9B5-F40CBC50F0A6}" srcId="{8260CC91-4480-4BF5-AC03-5802733EFAB4}" destId="{CA7DF6DC-56FB-4DE1-96D7-C1CC7D52D824}" srcOrd="0" destOrd="0" parTransId="{AEA2B54F-28B6-4CE5-BBC5-9BD34CCED822}" sibTransId="{50A1ACCA-21E6-4B36-8DE6-7F908576610B}"/>
    <dgm:cxn modelId="{DB3A9C95-484F-49E8-AAFB-2BA7524F0875}" type="presParOf" srcId="{ABCE2339-B93D-4BE2-AD4A-82EA84AD1635}" destId="{5E256E3A-742C-4457-9779-162CE6465431}" srcOrd="0" destOrd="0" presId="urn:microsoft.com/office/officeart/2005/8/layout/vList2"/>
    <dgm:cxn modelId="{7C6ACB6F-5BFA-4300-9040-5C3FB6289AE1}" type="presParOf" srcId="{ABCE2339-B93D-4BE2-AD4A-82EA84AD1635}" destId="{4DF5B903-0215-416E-A47A-59FD469C7D01}" srcOrd="1" destOrd="0" presId="urn:microsoft.com/office/officeart/2005/8/layout/vList2"/>
    <dgm:cxn modelId="{D20EE1AE-0724-47B3-9213-9666BB3833F9}" type="presParOf" srcId="{ABCE2339-B93D-4BE2-AD4A-82EA84AD1635}" destId="{94F0A42D-B6E7-4C26-A385-7168DCC8DA1E}" srcOrd="2" destOrd="0" presId="urn:microsoft.com/office/officeart/2005/8/layout/vList2"/>
    <dgm:cxn modelId="{D20DE0A1-4E7C-47BA-B7A2-0157C4EB0E70}" type="presParOf" srcId="{ABCE2339-B93D-4BE2-AD4A-82EA84AD1635}" destId="{E7B8002E-1A63-45F0-930C-5543009ED935}" srcOrd="3" destOrd="0" presId="urn:microsoft.com/office/officeart/2005/8/layout/vList2"/>
    <dgm:cxn modelId="{9F13B38B-1A50-4373-9B00-A397974B3622}" type="presParOf" srcId="{ABCE2339-B93D-4BE2-AD4A-82EA84AD1635}" destId="{FFD2C3F1-8DB0-4545-95A9-45645223085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15A6C1-7BD4-4190-A9B5-C3E067B4E56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B1C8DAB-3B11-4342-80F0-D63F58CE3360}">
      <dgm:prSet/>
      <dgm:spPr/>
      <dgm:t>
        <a:bodyPr/>
        <a:lstStyle/>
        <a:p>
          <a:r>
            <a:rPr lang="en-US" b="1" i="0" u="sng"/>
            <a:t>The CSS class Selector</a:t>
          </a:r>
          <a:endParaRPr lang="en-US"/>
        </a:p>
      </dgm:t>
    </dgm:pt>
    <dgm:pt modelId="{A15ABD6F-9F50-43BE-9BE8-64EC354997A6}" type="parTrans" cxnId="{560FFAC1-B816-4863-8067-454F780706F2}">
      <dgm:prSet/>
      <dgm:spPr/>
      <dgm:t>
        <a:bodyPr/>
        <a:lstStyle/>
        <a:p>
          <a:endParaRPr lang="en-US"/>
        </a:p>
      </dgm:t>
    </dgm:pt>
    <dgm:pt modelId="{653B0A98-45D5-4E97-B9AC-ED02FD7D2DA6}" type="sibTrans" cxnId="{560FFAC1-B816-4863-8067-454F780706F2}">
      <dgm:prSet/>
      <dgm:spPr/>
      <dgm:t>
        <a:bodyPr/>
        <a:lstStyle/>
        <a:p>
          <a:endParaRPr lang="en-US"/>
        </a:p>
      </dgm:t>
    </dgm:pt>
    <dgm:pt modelId="{3F819430-E5FD-4CC7-A314-83963FF93BD2}">
      <dgm:prSet/>
      <dgm:spPr/>
      <dgm:t>
        <a:bodyPr/>
        <a:lstStyle/>
        <a:p>
          <a:r>
            <a:rPr lang="en-US" b="0" i="0"/>
            <a:t>The class selector selects HTML elements with a specific class attribute.</a:t>
          </a:r>
          <a:endParaRPr lang="en-US"/>
        </a:p>
      </dgm:t>
    </dgm:pt>
    <dgm:pt modelId="{80670D48-F3D5-49B1-A7BF-947D9AE3AF44}" type="parTrans" cxnId="{8A53AACA-4D81-4E04-8228-0E2D5196B22B}">
      <dgm:prSet/>
      <dgm:spPr/>
      <dgm:t>
        <a:bodyPr/>
        <a:lstStyle/>
        <a:p>
          <a:endParaRPr lang="en-US"/>
        </a:p>
      </dgm:t>
    </dgm:pt>
    <dgm:pt modelId="{1A97DC52-CEBD-43C1-AC7A-CB00B4A9C266}" type="sibTrans" cxnId="{8A53AACA-4D81-4E04-8228-0E2D5196B22B}">
      <dgm:prSet/>
      <dgm:spPr/>
      <dgm:t>
        <a:bodyPr/>
        <a:lstStyle/>
        <a:p>
          <a:endParaRPr lang="en-US"/>
        </a:p>
      </dgm:t>
    </dgm:pt>
    <dgm:pt modelId="{C8986BD6-92AF-4AD3-B3C1-3736B7B1303F}">
      <dgm:prSet/>
      <dgm:spPr/>
      <dgm:t>
        <a:bodyPr/>
        <a:lstStyle/>
        <a:p>
          <a:r>
            <a:rPr lang="en-US" b="0" i="0"/>
            <a:t>To select elements with a specific class, write a period (.) character, followed by the class name.</a:t>
          </a:r>
          <a:endParaRPr lang="en-US"/>
        </a:p>
      </dgm:t>
    </dgm:pt>
    <dgm:pt modelId="{8B5A6BEB-CDFB-44F2-8B17-04F9C77442F0}" type="parTrans" cxnId="{98709A31-71B2-4CEF-AF32-1973461504EC}">
      <dgm:prSet/>
      <dgm:spPr/>
      <dgm:t>
        <a:bodyPr/>
        <a:lstStyle/>
        <a:p>
          <a:endParaRPr lang="en-US"/>
        </a:p>
      </dgm:t>
    </dgm:pt>
    <dgm:pt modelId="{1E4884CF-26A5-48FA-BE5D-468AD2B8D0DA}" type="sibTrans" cxnId="{98709A31-71B2-4CEF-AF32-1973461504EC}">
      <dgm:prSet/>
      <dgm:spPr/>
      <dgm:t>
        <a:bodyPr/>
        <a:lstStyle/>
        <a:p>
          <a:endParaRPr lang="en-US"/>
        </a:p>
      </dgm:t>
    </dgm:pt>
    <dgm:pt modelId="{3ECE22D9-2D5D-4D90-929A-49068118AFA8}">
      <dgm:prSet/>
      <dgm:spPr/>
      <dgm:t>
        <a:bodyPr/>
        <a:lstStyle/>
        <a:p>
          <a:r>
            <a:rPr lang="en-US" b="0" i="0"/>
            <a:t>.center {</a:t>
          </a:r>
          <a:br>
            <a:rPr lang="en-US" b="0" i="0"/>
          </a:br>
          <a:r>
            <a:rPr lang="en-US" b="0" i="0"/>
            <a:t>  text-align: center;</a:t>
          </a:r>
          <a:br>
            <a:rPr lang="en-US" b="0" i="0"/>
          </a:br>
          <a:r>
            <a:rPr lang="en-US" b="0" i="0"/>
            <a:t>  color: red;</a:t>
          </a:r>
          <a:br>
            <a:rPr lang="en-US" b="0" i="0"/>
          </a:br>
          <a:r>
            <a:rPr lang="en-US" b="0" i="0"/>
            <a:t>}</a:t>
          </a:r>
          <a:endParaRPr lang="en-US"/>
        </a:p>
      </dgm:t>
    </dgm:pt>
    <dgm:pt modelId="{FF5E2F92-03D0-4BDF-B1BC-184DAA39240E}" type="parTrans" cxnId="{BB8FD27B-BA7F-4F53-B5C9-29D6A8FCFF52}">
      <dgm:prSet/>
      <dgm:spPr/>
      <dgm:t>
        <a:bodyPr/>
        <a:lstStyle/>
        <a:p>
          <a:endParaRPr lang="en-US"/>
        </a:p>
      </dgm:t>
    </dgm:pt>
    <dgm:pt modelId="{5C7EC3A3-9912-4FA9-8E64-A77F55F0F72C}" type="sibTrans" cxnId="{BB8FD27B-BA7F-4F53-B5C9-29D6A8FCFF52}">
      <dgm:prSet/>
      <dgm:spPr/>
      <dgm:t>
        <a:bodyPr/>
        <a:lstStyle/>
        <a:p>
          <a:endParaRPr lang="en-US"/>
        </a:p>
      </dgm:t>
    </dgm:pt>
    <dgm:pt modelId="{1B040211-641D-431A-AFE8-B44F908A6D72}" type="pres">
      <dgm:prSet presAssocID="{3815A6C1-7BD4-4190-A9B5-C3E067B4E564}" presName="linear" presStyleCnt="0">
        <dgm:presLayoutVars>
          <dgm:animLvl val="lvl"/>
          <dgm:resizeHandles val="exact"/>
        </dgm:presLayoutVars>
      </dgm:prSet>
      <dgm:spPr/>
    </dgm:pt>
    <dgm:pt modelId="{3729EC45-43C1-434F-A6BD-B455B8E8C9A4}" type="pres">
      <dgm:prSet presAssocID="{AB1C8DAB-3B11-4342-80F0-D63F58CE336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5E3B8F0-88A5-4BAC-AD13-DF273DFA36B7}" type="pres">
      <dgm:prSet presAssocID="{653B0A98-45D5-4E97-B9AC-ED02FD7D2DA6}" presName="spacer" presStyleCnt="0"/>
      <dgm:spPr/>
    </dgm:pt>
    <dgm:pt modelId="{49E04661-3260-425D-97A5-31906145A831}" type="pres">
      <dgm:prSet presAssocID="{3F819430-E5FD-4CC7-A314-83963FF93BD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D8E52A-4FC3-4D60-B839-662CAAF6FF4C}" type="pres">
      <dgm:prSet presAssocID="{1A97DC52-CEBD-43C1-AC7A-CB00B4A9C266}" presName="spacer" presStyleCnt="0"/>
      <dgm:spPr/>
    </dgm:pt>
    <dgm:pt modelId="{EF6DF2C4-B526-4B5E-91E9-8F7D7185C720}" type="pres">
      <dgm:prSet presAssocID="{C8986BD6-92AF-4AD3-B3C1-3736B7B1303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5818BC-9BCF-48F2-9C2E-CD8E03CA6B19}" type="pres">
      <dgm:prSet presAssocID="{1E4884CF-26A5-48FA-BE5D-468AD2B8D0DA}" presName="spacer" presStyleCnt="0"/>
      <dgm:spPr/>
    </dgm:pt>
    <dgm:pt modelId="{C4BEFF62-5B75-4A3E-9588-70C9ED717861}" type="pres">
      <dgm:prSet presAssocID="{3ECE22D9-2D5D-4D90-929A-49068118AFA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8709A31-71B2-4CEF-AF32-1973461504EC}" srcId="{3815A6C1-7BD4-4190-A9B5-C3E067B4E564}" destId="{C8986BD6-92AF-4AD3-B3C1-3736B7B1303F}" srcOrd="2" destOrd="0" parTransId="{8B5A6BEB-CDFB-44F2-8B17-04F9C77442F0}" sibTransId="{1E4884CF-26A5-48FA-BE5D-468AD2B8D0DA}"/>
    <dgm:cxn modelId="{78D73A37-9259-4370-9088-A17C95D355F2}" type="presOf" srcId="{AB1C8DAB-3B11-4342-80F0-D63F58CE3360}" destId="{3729EC45-43C1-434F-A6BD-B455B8E8C9A4}" srcOrd="0" destOrd="0" presId="urn:microsoft.com/office/officeart/2005/8/layout/vList2"/>
    <dgm:cxn modelId="{FD3E8B37-7209-4F46-BC8C-6A0F1C4E2E3E}" type="presOf" srcId="{3F819430-E5FD-4CC7-A314-83963FF93BD2}" destId="{49E04661-3260-425D-97A5-31906145A831}" srcOrd="0" destOrd="0" presId="urn:microsoft.com/office/officeart/2005/8/layout/vList2"/>
    <dgm:cxn modelId="{F8468E5E-B241-4A5A-8F14-3517760E74BE}" type="presOf" srcId="{C8986BD6-92AF-4AD3-B3C1-3736B7B1303F}" destId="{EF6DF2C4-B526-4B5E-91E9-8F7D7185C720}" srcOrd="0" destOrd="0" presId="urn:microsoft.com/office/officeart/2005/8/layout/vList2"/>
    <dgm:cxn modelId="{BB8FD27B-BA7F-4F53-B5C9-29D6A8FCFF52}" srcId="{3815A6C1-7BD4-4190-A9B5-C3E067B4E564}" destId="{3ECE22D9-2D5D-4D90-929A-49068118AFA8}" srcOrd="3" destOrd="0" parTransId="{FF5E2F92-03D0-4BDF-B1BC-184DAA39240E}" sibTransId="{5C7EC3A3-9912-4FA9-8E64-A77F55F0F72C}"/>
    <dgm:cxn modelId="{C9D7FCA8-68D3-4CC0-93B9-50AE589E8A31}" type="presOf" srcId="{3ECE22D9-2D5D-4D90-929A-49068118AFA8}" destId="{C4BEFF62-5B75-4A3E-9588-70C9ED717861}" srcOrd="0" destOrd="0" presId="urn:microsoft.com/office/officeart/2005/8/layout/vList2"/>
    <dgm:cxn modelId="{A1F359B0-098A-4F3C-A7C6-92499A175DE6}" type="presOf" srcId="{3815A6C1-7BD4-4190-A9B5-C3E067B4E564}" destId="{1B040211-641D-431A-AFE8-B44F908A6D72}" srcOrd="0" destOrd="0" presId="urn:microsoft.com/office/officeart/2005/8/layout/vList2"/>
    <dgm:cxn modelId="{560FFAC1-B816-4863-8067-454F780706F2}" srcId="{3815A6C1-7BD4-4190-A9B5-C3E067B4E564}" destId="{AB1C8DAB-3B11-4342-80F0-D63F58CE3360}" srcOrd="0" destOrd="0" parTransId="{A15ABD6F-9F50-43BE-9BE8-64EC354997A6}" sibTransId="{653B0A98-45D5-4E97-B9AC-ED02FD7D2DA6}"/>
    <dgm:cxn modelId="{8A53AACA-4D81-4E04-8228-0E2D5196B22B}" srcId="{3815A6C1-7BD4-4190-A9B5-C3E067B4E564}" destId="{3F819430-E5FD-4CC7-A314-83963FF93BD2}" srcOrd="1" destOrd="0" parTransId="{80670D48-F3D5-49B1-A7BF-947D9AE3AF44}" sibTransId="{1A97DC52-CEBD-43C1-AC7A-CB00B4A9C266}"/>
    <dgm:cxn modelId="{BBDF6701-6E84-4906-9913-3BC4D93FEEE2}" type="presParOf" srcId="{1B040211-641D-431A-AFE8-B44F908A6D72}" destId="{3729EC45-43C1-434F-A6BD-B455B8E8C9A4}" srcOrd="0" destOrd="0" presId="urn:microsoft.com/office/officeart/2005/8/layout/vList2"/>
    <dgm:cxn modelId="{3694BC6E-568B-4758-A6B4-4CB15BA74AF9}" type="presParOf" srcId="{1B040211-641D-431A-AFE8-B44F908A6D72}" destId="{35E3B8F0-88A5-4BAC-AD13-DF273DFA36B7}" srcOrd="1" destOrd="0" presId="urn:microsoft.com/office/officeart/2005/8/layout/vList2"/>
    <dgm:cxn modelId="{58770465-5625-407B-81D9-72E7E388A882}" type="presParOf" srcId="{1B040211-641D-431A-AFE8-B44F908A6D72}" destId="{49E04661-3260-425D-97A5-31906145A831}" srcOrd="2" destOrd="0" presId="urn:microsoft.com/office/officeart/2005/8/layout/vList2"/>
    <dgm:cxn modelId="{1289F1AA-288B-4AA5-9B6B-81840D8FAC1A}" type="presParOf" srcId="{1B040211-641D-431A-AFE8-B44F908A6D72}" destId="{35D8E52A-4FC3-4D60-B839-662CAAF6FF4C}" srcOrd="3" destOrd="0" presId="urn:microsoft.com/office/officeart/2005/8/layout/vList2"/>
    <dgm:cxn modelId="{558FC505-AA4E-4146-B94D-7ED30D6180A8}" type="presParOf" srcId="{1B040211-641D-431A-AFE8-B44F908A6D72}" destId="{EF6DF2C4-B526-4B5E-91E9-8F7D7185C720}" srcOrd="4" destOrd="0" presId="urn:microsoft.com/office/officeart/2005/8/layout/vList2"/>
    <dgm:cxn modelId="{FD145208-2836-4BCC-B9D0-E9E82E818734}" type="presParOf" srcId="{1B040211-641D-431A-AFE8-B44F908A6D72}" destId="{F85818BC-9BCF-48F2-9C2E-CD8E03CA6B19}" srcOrd="5" destOrd="0" presId="urn:microsoft.com/office/officeart/2005/8/layout/vList2"/>
    <dgm:cxn modelId="{3A170B67-B28C-473F-8A80-9A1FCAE048FC}" type="presParOf" srcId="{1B040211-641D-431A-AFE8-B44F908A6D72}" destId="{C4BEFF62-5B75-4A3E-9588-70C9ED717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F987C0-50EA-450A-878C-6F1D53D77AF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85C359D-34AD-4ACD-9842-570016C5AF5F}">
      <dgm:prSet/>
      <dgm:spPr/>
      <dgm:t>
        <a:bodyPr/>
        <a:lstStyle/>
        <a:p>
          <a:r>
            <a:rPr lang="en-US" b="1" i="0" u="sng"/>
            <a:t>The CSS class selector</a:t>
          </a:r>
          <a:endParaRPr lang="en-US"/>
        </a:p>
      </dgm:t>
    </dgm:pt>
    <dgm:pt modelId="{F88DB489-E155-44CA-BD98-6CA7A92A0C2F}" type="parTrans" cxnId="{8973B215-38B8-4240-9CB6-20093E251BCF}">
      <dgm:prSet/>
      <dgm:spPr/>
      <dgm:t>
        <a:bodyPr/>
        <a:lstStyle/>
        <a:p>
          <a:endParaRPr lang="en-US"/>
        </a:p>
      </dgm:t>
    </dgm:pt>
    <dgm:pt modelId="{DD03D95F-59BB-43B1-89BA-14716740327C}" type="sibTrans" cxnId="{8973B215-38B8-4240-9CB6-20093E251BCF}">
      <dgm:prSet/>
      <dgm:spPr/>
      <dgm:t>
        <a:bodyPr/>
        <a:lstStyle/>
        <a:p>
          <a:endParaRPr lang="en-US"/>
        </a:p>
      </dgm:t>
    </dgm:pt>
    <dgm:pt modelId="{8A299E50-E3D3-4922-995C-7BEBECDCD0A0}">
      <dgm:prSet/>
      <dgm:spPr/>
      <dgm:t>
        <a:bodyPr/>
        <a:lstStyle/>
        <a:p>
          <a:r>
            <a:rPr lang="en-US" b="0" i="0" dirty="0"/>
            <a:t>You can also specify that only specific HTML elements should be affected by a class.</a:t>
          </a:r>
        </a:p>
        <a:p>
          <a:r>
            <a:rPr lang="en-US" b="0" i="0" dirty="0"/>
            <a:t>HTML elements can also refer to more than one class class="center" and to class="large".</a:t>
          </a:r>
          <a:endParaRPr lang="en-US" dirty="0"/>
        </a:p>
      </dgm:t>
    </dgm:pt>
    <dgm:pt modelId="{6F29AC18-E3E0-4F3D-85DE-7AC61344DB1B}" type="parTrans" cxnId="{E642786F-B88F-40FD-A0AC-39DD52E16EF7}">
      <dgm:prSet/>
      <dgm:spPr/>
      <dgm:t>
        <a:bodyPr/>
        <a:lstStyle/>
        <a:p>
          <a:endParaRPr lang="en-US"/>
        </a:p>
      </dgm:t>
    </dgm:pt>
    <dgm:pt modelId="{0F3936A0-A1BB-4295-AC47-6AD562359742}" type="sibTrans" cxnId="{E642786F-B88F-40FD-A0AC-39DD52E16EF7}">
      <dgm:prSet/>
      <dgm:spPr/>
      <dgm:t>
        <a:bodyPr/>
        <a:lstStyle/>
        <a:p>
          <a:endParaRPr lang="en-US"/>
        </a:p>
      </dgm:t>
    </dgm:pt>
    <dgm:pt modelId="{AC2882F4-923B-4A78-8126-64F96865B87F}">
      <dgm:prSet/>
      <dgm:spPr/>
      <dgm:t>
        <a:bodyPr/>
        <a:lstStyle/>
        <a:p>
          <a:r>
            <a:rPr lang="en-US" b="0" i="0"/>
            <a:t>In this example only &lt;p&gt; elements with class="center" will be red and center-aligned: </a:t>
          </a:r>
          <a:endParaRPr lang="en-US"/>
        </a:p>
      </dgm:t>
    </dgm:pt>
    <dgm:pt modelId="{96BCF775-CC82-400A-8046-55DBFAF214E5}" type="parTrans" cxnId="{43BF6170-1CC6-4407-9417-4D20D833AE71}">
      <dgm:prSet/>
      <dgm:spPr/>
      <dgm:t>
        <a:bodyPr/>
        <a:lstStyle/>
        <a:p>
          <a:endParaRPr lang="en-US"/>
        </a:p>
      </dgm:t>
    </dgm:pt>
    <dgm:pt modelId="{F097CCEE-C050-4C98-87AD-D3D42DDB90CF}" type="sibTrans" cxnId="{43BF6170-1CC6-4407-9417-4D20D833AE71}">
      <dgm:prSet/>
      <dgm:spPr/>
      <dgm:t>
        <a:bodyPr/>
        <a:lstStyle/>
        <a:p>
          <a:endParaRPr lang="en-US"/>
        </a:p>
      </dgm:t>
    </dgm:pt>
    <dgm:pt modelId="{05A5C47E-7F8E-43BD-B68F-62A8A1BFAD93}">
      <dgm:prSet/>
      <dgm:spPr/>
      <dgm:t>
        <a:bodyPr/>
        <a:lstStyle/>
        <a:p>
          <a:r>
            <a:rPr lang="en-US" b="0" i="0"/>
            <a:t>p.center {</a:t>
          </a:r>
          <a:br>
            <a:rPr lang="en-US" b="0" i="0"/>
          </a:br>
          <a:r>
            <a:rPr lang="en-US" b="0" i="0"/>
            <a:t>  text-align: center;</a:t>
          </a:r>
          <a:br>
            <a:rPr lang="en-US" b="0" i="0"/>
          </a:br>
          <a:r>
            <a:rPr lang="en-US" b="0" i="0"/>
            <a:t>  color: red;</a:t>
          </a:r>
          <a:br>
            <a:rPr lang="en-US" b="0" i="0"/>
          </a:br>
          <a:r>
            <a:rPr lang="en-US" b="0" i="0"/>
            <a:t>}</a:t>
          </a:r>
          <a:endParaRPr lang="en-US"/>
        </a:p>
      </dgm:t>
    </dgm:pt>
    <dgm:pt modelId="{09B4B48D-7F89-4485-997F-D4F00493ADF9}" type="parTrans" cxnId="{8001A0CD-9F5A-4FA5-BD83-F103745446BE}">
      <dgm:prSet/>
      <dgm:spPr/>
      <dgm:t>
        <a:bodyPr/>
        <a:lstStyle/>
        <a:p>
          <a:endParaRPr lang="en-US"/>
        </a:p>
      </dgm:t>
    </dgm:pt>
    <dgm:pt modelId="{D01B39B9-6657-44D0-BB43-4D747E8A073F}" type="sibTrans" cxnId="{8001A0CD-9F5A-4FA5-BD83-F103745446BE}">
      <dgm:prSet/>
      <dgm:spPr/>
      <dgm:t>
        <a:bodyPr/>
        <a:lstStyle/>
        <a:p>
          <a:endParaRPr lang="en-US"/>
        </a:p>
      </dgm:t>
    </dgm:pt>
    <dgm:pt modelId="{A8FE89A5-EDAB-4F32-A82B-8F252E3777CC}" type="pres">
      <dgm:prSet presAssocID="{5FF987C0-50EA-450A-878C-6F1D53D77AFD}" presName="linear" presStyleCnt="0">
        <dgm:presLayoutVars>
          <dgm:animLvl val="lvl"/>
          <dgm:resizeHandles val="exact"/>
        </dgm:presLayoutVars>
      </dgm:prSet>
      <dgm:spPr/>
    </dgm:pt>
    <dgm:pt modelId="{C1B840FF-7188-4B2E-AECC-C1F97517BE06}" type="pres">
      <dgm:prSet presAssocID="{785C359D-34AD-4ACD-9842-570016C5AF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675822B-8AE6-4226-8116-A61DCBE4FDCC}" type="pres">
      <dgm:prSet presAssocID="{DD03D95F-59BB-43B1-89BA-14716740327C}" presName="spacer" presStyleCnt="0"/>
      <dgm:spPr/>
    </dgm:pt>
    <dgm:pt modelId="{757C6085-4364-4A79-A091-598EE690820F}" type="pres">
      <dgm:prSet presAssocID="{8A299E50-E3D3-4922-995C-7BEBECDCD0A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04C863-1A34-4A4A-AF7D-FCB90E352079}" type="pres">
      <dgm:prSet presAssocID="{0F3936A0-A1BB-4295-AC47-6AD562359742}" presName="spacer" presStyleCnt="0"/>
      <dgm:spPr/>
    </dgm:pt>
    <dgm:pt modelId="{358FBC61-F195-46A6-9CF3-2B1E47EAC24A}" type="pres">
      <dgm:prSet presAssocID="{AC2882F4-923B-4A78-8126-64F96865B8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7D8C3EA-F923-43CF-877D-5B6FDB72E8CC}" type="pres">
      <dgm:prSet presAssocID="{F097CCEE-C050-4C98-87AD-D3D42DDB90CF}" presName="spacer" presStyleCnt="0"/>
      <dgm:spPr/>
    </dgm:pt>
    <dgm:pt modelId="{044B2A70-D789-4144-97A4-BBA4463F7B9D}" type="pres">
      <dgm:prSet presAssocID="{05A5C47E-7F8E-43BD-B68F-62A8A1BFAD9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973B215-38B8-4240-9CB6-20093E251BCF}" srcId="{5FF987C0-50EA-450A-878C-6F1D53D77AFD}" destId="{785C359D-34AD-4ACD-9842-570016C5AF5F}" srcOrd="0" destOrd="0" parTransId="{F88DB489-E155-44CA-BD98-6CA7A92A0C2F}" sibTransId="{DD03D95F-59BB-43B1-89BA-14716740327C}"/>
    <dgm:cxn modelId="{AAB0C33E-351A-4292-91B8-AEECCE43A6F0}" type="presOf" srcId="{05A5C47E-7F8E-43BD-B68F-62A8A1BFAD93}" destId="{044B2A70-D789-4144-97A4-BBA4463F7B9D}" srcOrd="0" destOrd="0" presId="urn:microsoft.com/office/officeart/2005/8/layout/vList2"/>
    <dgm:cxn modelId="{747E2C45-A701-45EC-9170-91A8D166A00D}" type="presOf" srcId="{8A299E50-E3D3-4922-995C-7BEBECDCD0A0}" destId="{757C6085-4364-4A79-A091-598EE690820F}" srcOrd="0" destOrd="0" presId="urn:microsoft.com/office/officeart/2005/8/layout/vList2"/>
    <dgm:cxn modelId="{E642786F-B88F-40FD-A0AC-39DD52E16EF7}" srcId="{5FF987C0-50EA-450A-878C-6F1D53D77AFD}" destId="{8A299E50-E3D3-4922-995C-7BEBECDCD0A0}" srcOrd="1" destOrd="0" parTransId="{6F29AC18-E3E0-4F3D-85DE-7AC61344DB1B}" sibTransId="{0F3936A0-A1BB-4295-AC47-6AD562359742}"/>
    <dgm:cxn modelId="{43BF6170-1CC6-4407-9417-4D20D833AE71}" srcId="{5FF987C0-50EA-450A-878C-6F1D53D77AFD}" destId="{AC2882F4-923B-4A78-8126-64F96865B87F}" srcOrd="2" destOrd="0" parTransId="{96BCF775-CC82-400A-8046-55DBFAF214E5}" sibTransId="{F097CCEE-C050-4C98-87AD-D3D42DDB90CF}"/>
    <dgm:cxn modelId="{FFEBAA7C-8CF8-4FF0-866E-F9F6BC4B85D2}" type="presOf" srcId="{5FF987C0-50EA-450A-878C-6F1D53D77AFD}" destId="{A8FE89A5-EDAB-4F32-A82B-8F252E3777CC}" srcOrd="0" destOrd="0" presId="urn:microsoft.com/office/officeart/2005/8/layout/vList2"/>
    <dgm:cxn modelId="{720DB7C2-BE22-4072-A837-3109486E1DAF}" type="presOf" srcId="{785C359D-34AD-4ACD-9842-570016C5AF5F}" destId="{C1B840FF-7188-4B2E-AECC-C1F97517BE06}" srcOrd="0" destOrd="0" presId="urn:microsoft.com/office/officeart/2005/8/layout/vList2"/>
    <dgm:cxn modelId="{8001A0CD-9F5A-4FA5-BD83-F103745446BE}" srcId="{5FF987C0-50EA-450A-878C-6F1D53D77AFD}" destId="{05A5C47E-7F8E-43BD-B68F-62A8A1BFAD93}" srcOrd="3" destOrd="0" parTransId="{09B4B48D-7F89-4485-997F-D4F00493ADF9}" sibTransId="{D01B39B9-6657-44D0-BB43-4D747E8A073F}"/>
    <dgm:cxn modelId="{DA7ECBF9-CEF6-4955-8121-0F50751C1BDB}" type="presOf" srcId="{AC2882F4-923B-4A78-8126-64F96865B87F}" destId="{358FBC61-F195-46A6-9CF3-2B1E47EAC24A}" srcOrd="0" destOrd="0" presId="urn:microsoft.com/office/officeart/2005/8/layout/vList2"/>
    <dgm:cxn modelId="{0C3E4337-2702-4C6E-949E-6A26F3C0D872}" type="presParOf" srcId="{A8FE89A5-EDAB-4F32-A82B-8F252E3777CC}" destId="{C1B840FF-7188-4B2E-AECC-C1F97517BE06}" srcOrd="0" destOrd="0" presId="urn:microsoft.com/office/officeart/2005/8/layout/vList2"/>
    <dgm:cxn modelId="{EA0447EA-166E-4941-B887-CE6211AF0C77}" type="presParOf" srcId="{A8FE89A5-EDAB-4F32-A82B-8F252E3777CC}" destId="{4675822B-8AE6-4226-8116-A61DCBE4FDCC}" srcOrd="1" destOrd="0" presId="urn:microsoft.com/office/officeart/2005/8/layout/vList2"/>
    <dgm:cxn modelId="{99A4E011-328D-4DDB-8E53-1AEEFC4141C6}" type="presParOf" srcId="{A8FE89A5-EDAB-4F32-A82B-8F252E3777CC}" destId="{757C6085-4364-4A79-A091-598EE690820F}" srcOrd="2" destOrd="0" presId="urn:microsoft.com/office/officeart/2005/8/layout/vList2"/>
    <dgm:cxn modelId="{AC691B8E-D8F9-43CE-BE5D-9440531D2451}" type="presParOf" srcId="{A8FE89A5-EDAB-4F32-A82B-8F252E3777CC}" destId="{EC04C863-1A34-4A4A-AF7D-FCB90E352079}" srcOrd="3" destOrd="0" presId="urn:microsoft.com/office/officeart/2005/8/layout/vList2"/>
    <dgm:cxn modelId="{378813A4-B9DC-438E-AC61-9255377B9C45}" type="presParOf" srcId="{A8FE89A5-EDAB-4F32-A82B-8F252E3777CC}" destId="{358FBC61-F195-46A6-9CF3-2B1E47EAC24A}" srcOrd="4" destOrd="0" presId="urn:microsoft.com/office/officeart/2005/8/layout/vList2"/>
    <dgm:cxn modelId="{23942677-DF05-4D4D-92F8-57DB7ECDFCB5}" type="presParOf" srcId="{A8FE89A5-EDAB-4F32-A82B-8F252E3777CC}" destId="{F7D8C3EA-F923-43CF-877D-5B6FDB72E8CC}" srcOrd="5" destOrd="0" presId="urn:microsoft.com/office/officeart/2005/8/layout/vList2"/>
    <dgm:cxn modelId="{59BC7411-7298-4405-AEA9-6A6387B0988E}" type="presParOf" srcId="{A8FE89A5-EDAB-4F32-A82B-8F252E3777CC}" destId="{044B2A70-D789-4144-97A4-BBA4463F7B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416A72-6B03-4959-8707-1CD599DC28D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4BA8C19-365F-46E0-B7CB-A42D7372A45A}">
      <dgm:prSet/>
      <dgm:spPr/>
      <dgm:t>
        <a:bodyPr/>
        <a:lstStyle/>
        <a:p>
          <a:r>
            <a:rPr lang="en-US" b="1" i="0" u="sng"/>
            <a:t>The CSS Universal Selector</a:t>
          </a:r>
          <a:endParaRPr lang="en-US"/>
        </a:p>
      </dgm:t>
    </dgm:pt>
    <dgm:pt modelId="{735B7CD4-9211-444D-93C3-17DE79792A84}" type="parTrans" cxnId="{97119FD4-88E9-4068-8E58-FCCECE62EAD0}">
      <dgm:prSet/>
      <dgm:spPr/>
      <dgm:t>
        <a:bodyPr/>
        <a:lstStyle/>
        <a:p>
          <a:endParaRPr lang="en-US"/>
        </a:p>
      </dgm:t>
    </dgm:pt>
    <dgm:pt modelId="{53635605-1A20-4326-8399-4270AC08E151}" type="sibTrans" cxnId="{97119FD4-88E9-4068-8E58-FCCECE62EAD0}">
      <dgm:prSet/>
      <dgm:spPr/>
      <dgm:t>
        <a:bodyPr/>
        <a:lstStyle/>
        <a:p>
          <a:endParaRPr lang="en-US"/>
        </a:p>
      </dgm:t>
    </dgm:pt>
    <dgm:pt modelId="{7D4D9F1B-A66C-4F00-B54A-5863B89EA2AF}">
      <dgm:prSet/>
      <dgm:spPr/>
      <dgm:t>
        <a:bodyPr/>
        <a:lstStyle/>
        <a:p>
          <a:r>
            <a:rPr lang="en-US" b="0" i="0"/>
            <a:t>The universal selector (*) selects all HTML elements on the page. </a:t>
          </a:r>
          <a:endParaRPr lang="en-US"/>
        </a:p>
      </dgm:t>
    </dgm:pt>
    <dgm:pt modelId="{AD858DAB-7ADB-41B0-AA48-FB379BE6DB54}" type="parTrans" cxnId="{E97FB1C7-85FB-489A-BCDA-9B46F7834B28}">
      <dgm:prSet/>
      <dgm:spPr/>
      <dgm:t>
        <a:bodyPr/>
        <a:lstStyle/>
        <a:p>
          <a:endParaRPr lang="en-US"/>
        </a:p>
      </dgm:t>
    </dgm:pt>
    <dgm:pt modelId="{12532238-6346-4314-A073-C1500EDB0484}" type="sibTrans" cxnId="{E97FB1C7-85FB-489A-BCDA-9B46F7834B28}">
      <dgm:prSet/>
      <dgm:spPr/>
      <dgm:t>
        <a:bodyPr/>
        <a:lstStyle/>
        <a:p>
          <a:endParaRPr lang="en-US"/>
        </a:p>
      </dgm:t>
    </dgm:pt>
    <dgm:pt modelId="{E31B4202-D28E-4166-9057-97410E042C46}">
      <dgm:prSet/>
      <dgm:spPr/>
      <dgm:t>
        <a:bodyPr/>
        <a:lstStyle/>
        <a:p>
          <a:r>
            <a:rPr lang="en-US" b="0" i="0"/>
            <a:t>* {</a:t>
          </a:r>
          <a:br>
            <a:rPr lang="en-US" b="0" i="0"/>
          </a:br>
          <a:r>
            <a:rPr lang="en-US" b="0" i="0"/>
            <a:t>  text-align: center;</a:t>
          </a:r>
          <a:br>
            <a:rPr lang="en-US" b="0" i="0"/>
          </a:br>
          <a:r>
            <a:rPr lang="en-US" b="0" i="0"/>
            <a:t>  color: blue;</a:t>
          </a:r>
          <a:br>
            <a:rPr lang="en-US" b="0" i="0"/>
          </a:br>
          <a:r>
            <a:rPr lang="en-US" b="0" i="0"/>
            <a:t>}</a:t>
          </a:r>
          <a:endParaRPr lang="en-US"/>
        </a:p>
      </dgm:t>
    </dgm:pt>
    <dgm:pt modelId="{EF90F144-CA2C-4F6A-BEF6-514AD8249BB7}" type="parTrans" cxnId="{F4DACB88-4E64-464D-8400-C377325C5D04}">
      <dgm:prSet/>
      <dgm:spPr/>
      <dgm:t>
        <a:bodyPr/>
        <a:lstStyle/>
        <a:p>
          <a:endParaRPr lang="en-US"/>
        </a:p>
      </dgm:t>
    </dgm:pt>
    <dgm:pt modelId="{07D57D56-E3CA-4628-A69A-C146E7B3CB6C}" type="sibTrans" cxnId="{F4DACB88-4E64-464D-8400-C377325C5D04}">
      <dgm:prSet/>
      <dgm:spPr/>
      <dgm:t>
        <a:bodyPr/>
        <a:lstStyle/>
        <a:p>
          <a:endParaRPr lang="en-US"/>
        </a:p>
      </dgm:t>
    </dgm:pt>
    <dgm:pt modelId="{41EA9FB6-EAA5-4718-9216-D16D7ECDD2C2}" type="pres">
      <dgm:prSet presAssocID="{D7416A72-6B03-4959-8707-1CD599DC28DD}" presName="linear" presStyleCnt="0">
        <dgm:presLayoutVars>
          <dgm:animLvl val="lvl"/>
          <dgm:resizeHandles val="exact"/>
        </dgm:presLayoutVars>
      </dgm:prSet>
      <dgm:spPr/>
    </dgm:pt>
    <dgm:pt modelId="{B31F5BC3-66D5-457A-A250-ABD0026FAA5F}" type="pres">
      <dgm:prSet presAssocID="{04BA8C19-365F-46E0-B7CB-A42D7372A4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9A3229-B832-443C-9837-5864D7F56667}" type="pres">
      <dgm:prSet presAssocID="{53635605-1A20-4326-8399-4270AC08E151}" presName="spacer" presStyleCnt="0"/>
      <dgm:spPr/>
    </dgm:pt>
    <dgm:pt modelId="{0FA89332-F5D7-4AFF-8D1A-51B2A8D32FC0}" type="pres">
      <dgm:prSet presAssocID="{7D4D9F1B-A66C-4F00-B54A-5863B89EA2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18EF038-732D-4511-913E-73511A6BA28D}" type="pres">
      <dgm:prSet presAssocID="{12532238-6346-4314-A073-C1500EDB0484}" presName="spacer" presStyleCnt="0"/>
      <dgm:spPr/>
    </dgm:pt>
    <dgm:pt modelId="{74361922-4E4C-47B1-B14B-AE301454307C}" type="pres">
      <dgm:prSet presAssocID="{E31B4202-D28E-4166-9057-97410E042C4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0DE5328-CE7F-42FB-A7C8-1B8ADDF5C641}" type="presOf" srcId="{D7416A72-6B03-4959-8707-1CD599DC28DD}" destId="{41EA9FB6-EAA5-4718-9216-D16D7ECDD2C2}" srcOrd="0" destOrd="0" presId="urn:microsoft.com/office/officeart/2005/8/layout/vList2"/>
    <dgm:cxn modelId="{F4DACB88-4E64-464D-8400-C377325C5D04}" srcId="{D7416A72-6B03-4959-8707-1CD599DC28DD}" destId="{E31B4202-D28E-4166-9057-97410E042C46}" srcOrd="2" destOrd="0" parTransId="{EF90F144-CA2C-4F6A-BEF6-514AD8249BB7}" sibTransId="{07D57D56-E3CA-4628-A69A-C146E7B3CB6C}"/>
    <dgm:cxn modelId="{C5762FA6-D22F-460D-8C60-30909F7CD6C3}" type="presOf" srcId="{7D4D9F1B-A66C-4F00-B54A-5863B89EA2AF}" destId="{0FA89332-F5D7-4AFF-8D1A-51B2A8D32FC0}" srcOrd="0" destOrd="0" presId="urn:microsoft.com/office/officeart/2005/8/layout/vList2"/>
    <dgm:cxn modelId="{E97FB1C7-85FB-489A-BCDA-9B46F7834B28}" srcId="{D7416A72-6B03-4959-8707-1CD599DC28DD}" destId="{7D4D9F1B-A66C-4F00-B54A-5863B89EA2AF}" srcOrd="1" destOrd="0" parTransId="{AD858DAB-7ADB-41B0-AA48-FB379BE6DB54}" sibTransId="{12532238-6346-4314-A073-C1500EDB0484}"/>
    <dgm:cxn modelId="{2598D2CE-5EF4-4F24-B958-406D7907F3C0}" type="presOf" srcId="{04BA8C19-365F-46E0-B7CB-A42D7372A45A}" destId="{B31F5BC3-66D5-457A-A250-ABD0026FAA5F}" srcOrd="0" destOrd="0" presId="urn:microsoft.com/office/officeart/2005/8/layout/vList2"/>
    <dgm:cxn modelId="{97119FD4-88E9-4068-8E58-FCCECE62EAD0}" srcId="{D7416A72-6B03-4959-8707-1CD599DC28DD}" destId="{04BA8C19-365F-46E0-B7CB-A42D7372A45A}" srcOrd="0" destOrd="0" parTransId="{735B7CD4-9211-444D-93C3-17DE79792A84}" sibTransId="{53635605-1A20-4326-8399-4270AC08E151}"/>
    <dgm:cxn modelId="{E3C705E0-64B8-4209-81A6-858A5FABF861}" type="presOf" srcId="{E31B4202-D28E-4166-9057-97410E042C46}" destId="{74361922-4E4C-47B1-B14B-AE301454307C}" srcOrd="0" destOrd="0" presId="urn:microsoft.com/office/officeart/2005/8/layout/vList2"/>
    <dgm:cxn modelId="{A52A47AD-7D09-40D1-B7F4-7319BBE7B69C}" type="presParOf" srcId="{41EA9FB6-EAA5-4718-9216-D16D7ECDD2C2}" destId="{B31F5BC3-66D5-457A-A250-ABD0026FAA5F}" srcOrd="0" destOrd="0" presId="urn:microsoft.com/office/officeart/2005/8/layout/vList2"/>
    <dgm:cxn modelId="{8DB72724-C716-4F8A-84E8-7D1B0FA74C54}" type="presParOf" srcId="{41EA9FB6-EAA5-4718-9216-D16D7ECDD2C2}" destId="{E89A3229-B832-443C-9837-5864D7F56667}" srcOrd="1" destOrd="0" presId="urn:microsoft.com/office/officeart/2005/8/layout/vList2"/>
    <dgm:cxn modelId="{8D125E12-932F-4ADC-B62A-22CC9F638005}" type="presParOf" srcId="{41EA9FB6-EAA5-4718-9216-D16D7ECDD2C2}" destId="{0FA89332-F5D7-4AFF-8D1A-51B2A8D32FC0}" srcOrd="2" destOrd="0" presId="urn:microsoft.com/office/officeart/2005/8/layout/vList2"/>
    <dgm:cxn modelId="{6F106D25-EA7C-4364-99A4-8141944ED2E8}" type="presParOf" srcId="{41EA9FB6-EAA5-4718-9216-D16D7ECDD2C2}" destId="{418EF038-732D-4511-913E-73511A6BA28D}" srcOrd="3" destOrd="0" presId="urn:microsoft.com/office/officeart/2005/8/layout/vList2"/>
    <dgm:cxn modelId="{2E7016EE-B9E0-45D7-924B-E520F1D8E662}" type="presParOf" srcId="{41EA9FB6-EAA5-4718-9216-D16D7ECDD2C2}" destId="{74361922-4E4C-47B1-B14B-AE30145430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A11E2F-C7A0-4671-99EC-AE8BD23F108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E8939A-259C-4116-BA2A-32D2CE48D5B9}">
      <dgm:prSet/>
      <dgm:spPr/>
      <dgm:t>
        <a:bodyPr/>
        <a:lstStyle/>
        <a:p>
          <a:r>
            <a:rPr lang="en-US" b="1" i="0" u="sng"/>
            <a:t>The CSS Grouping Selector</a:t>
          </a:r>
          <a:endParaRPr lang="en-US"/>
        </a:p>
      </dgm:t>
    </dgm:pt>
    <dgm:pt modelId="{D69469AC-57E3-43E4-9A5E-0998E4EF9DBF}" type="parTrans" cxnId="{FD4D0ED7-DD65-47DF-A369-6A5E841DACCD}">
      <dgm:prSet/>
      <dgm:spPr/>
      <dgm:t>
        <a:bodyPr/>
        <a:lstStyle/>
        <a:p>
          <a:endParaRPr lang="en-US"/>
        </a:p>
      </dgm:t>
    </dgm:pt>
    <dgm:pt modelId="{C825BA8F-78AD-4A38-BB8B-F57823B9D9AF}" type="sibTrans" cxnId="{FD4D0ED7-DD65-47DF-A369-6A5E841DACCD}">
      <dgm:prSet/>
      <dgm:spPr/>
      <dgm:t>
        <a:bodyPr/>
        <a:lstStyle/>
        <a:p>
          <a:endParaRPr lang="en-US"/>
        </a:p>
      </dgm:t>
    </dgm:pt>
    <dgm:pt modelId="{D9083BD3-1D52-4382-91BB-6688CC3BB9E3}">
      <dgm:prSet/>
      <dgm:spPr/>
      <dgm:t>
        <a:bodyPr/>
        <a:lstStyle/>
        <a:p>
          <a:r>
            <a:rPr lang="en-US" b="0" i="0"/>
            <a:t>The grouping selector selects all the HTML elements with the same style definitions.</a:t>
          </a:r>
          <a:endParaRPr lang="en-US"/>
        </a:p>
      </dgm:t>
    </dgm:pt>
    <dgm:pt modelId="{BF003B6E-553B-42ED-A068-5C3A595C61D4}" type="parTrans" cxnId="{97BA6871-4BD4-42BB-9BE2-2C0010587263}">
      <dgm:prSet/>
      <dgm:spPr/>
      <dgm:t>
        <a:bodyPr/>
        <a:lstStyle/>
        <a:p>
          <a:endParaRPr lang="en-US"/>
        </a:p>
      </dgm:t>
    </dgm:pt>
    <dgm:pt modelId="{03EFB77E-B054-4879-BF34-CFB000AFF283}" type="sibTrans" cxnId="{97BA6871-4BD4-42BB-9BE2-2C0010587263}">
      <dgm:prSet/>
      <dgm:spPr/>
      <dgm:t>
        <a:bodyPr/>
        <a:lstStyle/>
        <a:p>
          <a:endParaRPr lang="en-US"/>
        </a:p>
      </dgm:t>
    </dgm:pt>
    <dgm:pt modelId="{98883AE8-6580-4B1E-9A3A-8F429BC62A8E}">
      <dgm:prSet/>
      <dgm:spPr/>
      <dgm:t>
        <a:bodyPr/>
        <a:lstStyle/>
        <a:p>
          <a:r>
            <a:rPr lang="en-US" b="0" i="0"/>
            <a:t>h1, h2, p {</a:t>
          </a:r>
          <a:br>
            <a:rPr lang="en-US" b="0" i="0"/>
          </a:br>
          <a:r>
            <a:rPr lang="en-US" b="0" i="0"/>
            <a:t>  text-align: center;</a:t>
          </a:r>
          <a:br>
            <a:rPr lang="en-US" b="0" i="0"/>
          </a:br>
          <a:r>
            <a:rPr lang="en-US" b="0" i="0"/>
            <a:t>  color: red;</a:t>
          </a:r>
          <a:br>
            <a:rPr lang="en-US" b="0" i="0"/>
          </a:br>
          <a:r>
            <a:rPr lang="en-US" b="0" i="0"/>
            <a:t>}</a:t>
          </a:r>
          <a:endParaRPr lang="en-US"/>
        </a:p>
      </dgm:t>
    </dgm:pt>
    <dgm:pt modelId="{1E046524-D963-473C-8640-C49D28222E72}" type="parTrans" cxnId="{647E89A9-FA99-43F5-A274-381D9C4716A9}">
      <dgm:prSet/>
      <dgm:spPr/>
      <dgm:t>
        <a:bodyPr/>
        <a:lstStyle/>
        <a:p>
          <a:endParaRPr lang="en-US"/>
        </a:p>
      </dgm:t>
    </dgm:pt>
    <dgm:pt modelId="{7BE6E279-88A8-46B5-BB37-EF6029E3A221}" type="sibTrans" cxnId="{647E89A9-FA99-43F5-A274-381D9C4716A9}">
      <dgm:prSet/>
      <dgm:spPr/>
      <dgm:t>
        <a:bodyPr/>
        <a:lstStyle/>
        <a:p>
          <a:endParaRPr lang="en-US"/>
        </a:p>
      </dgm:t>
    </dgm:pt>
    <dgm:pt modelId="{C3599A1E-501A-4523-828E-2961C4796F0D}" type="pres">
      <dgm:prSet presAssocID="{7DA11E2F-C7A0-4671-99EC-AE8BD23F1085}" presName="linear" presStyleCnt="0">
        <dgm:presLayoutVars>
          <dgm:animLvl val="lvl"/>
          <dgm:resizeHandles val="exact"/>
        </dgm:presLayoutVars>
      </dgm:prSet>
      <dgm:spPr/>
    </dgm:pt>
    <dgm:pt modelId="{E3DE0D47-33B4-4CEE-ADF5-9E73DAFE9DBF}" type="pres">
      <dgm:prSet presAssocID="{F7E8939A-259C-4116-BA2A-32D2CE48D5B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41C86B-C456-4DCD-B580-D30FF099223A}" type="pres">
      <dgm:prSet presAssocID="{C825BA8F-78AD-4A38-BB8B-F57823B9D9AF}" presName="spacer" presStyleCnt="0"/>
      <dgm:spPr/>
    </dgm:pt>
    <dgm:pt modelId="{822C0353-0318-4C12-A8C1-4FFEAA5B6C27}" type="pres">
      <dgm:prSet presAssocID="{D9083BD3-1D52-4382-91BB-6688CC3BB9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A3A0A5-8E96-4637-8BC8-DF55B9B1C80D}" type="pres">
      <dgm:prSet presAssocID="{03EFB77E-B054-4879-BF34-CFB000AFF283}" presName="spacer" presStyleCnt="0"/>
      <dgm:spPr/>
    </dgm:pt>
    <dgm:pt modelId="{3453B4A3-0F3A-425A-8725-3AC7914BF407}" type="pres">
      <dgm:prSet presAssocID="{98883AE8-6580-4B1E-9A3A-8F429BC62A8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ADA7E5B-9C3E-4649-829E-B6FF3471CDED}" type="presOf" srcId="{F7E8939A-259C-4116-BA2A-32D2CE48D5B9}" destId="{E3DE0D47-33B4-4CEE-ADF5-9E73DAFE9DBF}" srcOrd="0" destOrd="0" presId="urn:microsoft.com/office/officeart/2005/8/layout/vList2"/>
    <dgm:cxn modelId="{D9392246-04EA-49C1-A3F5-AD6A449B317B}" type="presOf" srcId="{7DA11E2F-C7A0-4671-99EC-AE8BD23F1085}" destId="{C3599A1E-501A-4523-828E-2961C4796F0D}" srcOrd="0" destOrd="0" presId="urn:microsoft.com/office/officeart/2005/8/layout/vList2"/>
    <dgm:cxn modelId="{97BA6871-4BD4-42BB-9BE2-2C0010587263}" srcId="{7DA11E2F-C7A0-4671-99EC-AE8BD23F1085}" destId="{D9083BD3-1D52-4382-91BB-6688CC3BB9E3}" srcOrd="1" destOrd="0" parTransId="{BF003B6E-553B-42ED-A068-5C3A595C61D4}" sibTransId="{03EFB77E-B054-4879-BF34-CFB000AFF283}"/>
    <dgm:cxn modelId="{75E91973-3379-433C-8972-0F1A7B79E6E6}" type="presOf" srcId="{98883AE8-6580-4B1E-9A3A-8F429BC62A8E}" destId="{3453B4A3-0F3A-425A-8725-3AC7914BF407}" srcOrd="0" destOrd="0" presId="urn:microsoft.com/office/officeart/2005/8/layout/vList2"/>
    <dgm:cxn modelId="{FC6B50A5-DA53-434D-8CCE-09705A4C5A2C}" type="presOf" srcId="{D9083BD3-1D52-4382-91BB-6688CC3BB9E3}" destId="{822C0353-0318-4C12-A8C1-4FFEAA5B6C27}" srcOrd="0" destOrd="0" presId="urn:microsoft.com/office/officeart/2005/8/layout/vList2"/>
    <dgm:cxn modelId="{647E89A9-FA99-43F5-A274-381D9C4716A9}" srcId="{7DA11E2F-C7A0-4671-99EC-AE8BD23F1085}" destId="{98883AE8-6580-4B1E-9A3A-8F429BC62A8E}" srcOrd="2" destOrd="0" parTransId="{1E046524-D963-473C-8640-C49D28222E72}" sibTransId="{7BE6E279-88A8-46B5-BB37-EF6029E3A221}"/>
    <dgm:cxn modelId="{FD4D0ED7-DD65-47DF-A369-6A5E841DACCD}" srcId="{7DA11E2F-C7A0-4671-99EC-AE8BD23F1085}" destId="{F7E8939A-259C-4116-BA2A-32D2CE48D5B9}" srcOrd="0" destOrd="0" parTransId="{D69469AC-57E3-43E4-9A5E-0998E4EF9DBF}" sibTransId="{C825BA8F-78AD-4A38-BB8B-F57823B9D9AF}"/>
    <dgm:cxn modelId="{AE72B630-9838-479A-9A38-188A19554C6D}" type="presParOf" srcId="{C3599A1E-501A-4523-828E-2961C4796F0D}" destId="{E3DE0D47-33B4-4CEE-ADF5-9E73DAFE9DBF}" srcOrd="0" destOrd="0" presId="urn:microsoft.com/office/officeart/2005/8/layout/vList2"/>
    <dgm:cxn modelId="{E039B6AF-D0F6-4357-8257-0A5392F3CEED}" type="presParOf" srcId="{C3599A1E-501A-4523-828E-2961C4796F0D}" destId="{1341C86B-C456-4DCD-B580-D30FF099223A}" srcOrd="1" destOrd="0" presId="urn:microsoft.com/office/officeart/2005/8/layout/vList2"/>
    <dgm:cxn modelId="{AFD1E831-03FC-442C-8B2E-928BF187CF09}" type="presParOf" srcId="{C3599A1E-501A-4523-828E-2961C4796F0D}" destId="{822C0353-0318-4C12-A8C1-4FFEAA5B6C27}" srcOrd="2" destOrd="0" presId="urn:microsoft.com/office/officeart/2005/8/layout/vList2"/>
    <dgm:cxn modelId="{DD61E2BF-7A83-4BCC-BDD7-CC44E0533D99}" type="presParOf" srcId="{C3599A1E-501A-4523-828E-2961C4796F0D}" destId="{E1A3A0A5-8E96-4637-8BC8-DF55B9B1C80D}" srcOrd="3" destOrd="0" presId="urn:microsoft.com/office/officeart/2005/8/layout/vList2"/>
    <dgm:cxn modelId="{58263F88-429A-470B-B928-194A645C2BB3}" type="presParOf" srcId="{C3599A1E-501A-4523-828E-2961C4796F0D}" destId="{3453B4A3-0F3A-425A-8725-3AC7914BF40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EFB50-E281-4D9F-9B57-1EFB96043988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C8EDD-E2E2-424F-98BD-22988C157EAC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CSS stands for Cascading Style Sheets</a:t>
          </a:r>
          <a:endParaRPr lang="en-US" sz="2000" kern="1200"/>
        </a:p>
      </dsp:txBody>
      <dsp:txXfrm>
        <a:off x="1007221" y="627745"/>
        <a:ext cx="1937228" cy="1937228"/>
      </dsp:txXfrm>
    </dsp:sp>
    <dsp:sp modelId="{76878C12-C127-4E5E-966D-07E5917DF53C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CSS describes how HTML elements are to be displayed on screen, paper, or in other media</a:t>
          </a:r>
          <a:endParaRPr lang="en-US" sz="2000" kern="1200"/>
        </a:p>
      </dsp:txBody>
      <dsp:txXfrm>
        <a:off x="3319190" y="627745"/>
        <a:ext cx="1937228" cy="1937228"/>
      </dsp:txXfrm>
    </dsp:sp>
    <dsp:sp modelId="{A1CB86DC-5ED0-4996-AD89-2A03D2A1427F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CSS saves a lot of work. It can control the layout of multiple web pages all at once</a:t>
          </a:r>
          <a:endParaRPr lang="en-US" sz="2000" kern="1200"/>
        </a:p>
      </dsp:txBody>
      <dsp:txXfrm>
        <a:off x="1007221" y="2939714"/>
        <a:ext cx="1937228" cy="1937228"/>
      </dsp:txXfrm>
    </dsp:sp>
    <dsp:sp modelId="{97EF54AE-8F6B-47D9-AC4B-697DC18DFB3F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External stylesheets are stored in CSS files</a:t>
          </a:r>
          <a:endParaRPr lang="en-US" sz="2000" kern="1200"/>
        </a:p>
      </dsp:txBody>
      <dsp:txXfrm>
        <a:off x="3319190" y="2939714"/>
        <a:ext cx="1937228" cy="1937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AD09F-B763-4A7E-B4B6-A624D7D8A96A}">
      <dsp:nvSpPr>
        <dsp:cNvPr id="0" name=""/>
        <dsp:cNvSpPr/>
      </dsp:nvSpPr>
      <dsp:spPr>
        <a:xfrm>
          <a:off x="0" y="123691"/>
          <a:ext cx="6263640" cy="1275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CSS selectors are used to "find" (or select) the HTML elements you want to style.</a:t>
          </a:r>
          <a:endParaRPr lang="en-US" sz="1800" kern="1200"/>
        </a:p>
      </dsp:txBody>
      <dsp:txXfrm>
        <a:off x="62262" y="185953"/>
        <a:ext cx="6139116" cy="1150922"/>
      </dsp:txXfrm>
    </dsp:sp>
    <dsp:sp modelId="{AB0012F7-00BA-4290-9831-B483B473BD43}">
      <dsp:nvSpPr>
        <dsp:cNvPr id="0" name=""/>
        <dsp:cNvSpPr/>
      </dsp:nvSpPr>
      <dsp:spPr>
        <a:xfrm>
          <a:off x="0" y="1450977"/>
          <a:ext cx="6263640" cy="1275446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sng" kern="1200"/>
            <a:t>The CSS element Selector</a:t>
          </a:r>
          <a:endParaRPr lang="en-US" sz="1800" kern="1200"/>
        </a:p>
      </dsp:txBody>
      <dsp:txXfrm>
        <a:off x="62262" y="1513239"/>
        <a:ext cx="6139116" cy="1150922"/>
      </dsp:txXfrm>
    </dsp:sp>
    <dsp:sp modelId="{55F61E9F-A203-468A-955D-F739249F7402}">
      <dsp:nvSpPr>
        <dsp:cNvPr id="0" name=""/>
        <dsp:cNvSpPr/>
      </dsp:nvSpPr>
      <dsp:spPr>
        <a:xfrm>
          <a:off x="0" y="2778263"/>
          <a:ext cx="6263640" cy="1275446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The element selector selects HTML elements based on the element name.</a:t>
          </a:r>
          <a:endParaRPr lang="en-US" sz="1800" kern="1200"/>
        </a:p>
      </dsp:txBody>
      <dsp:txXfrm>
        <a:off x="62262" y="2840525"/>
        <a:ext cx="6139116" cy="1150922"/>
      </dsp:txXfrm>
    </dsp:sp>
    <dsp:sp modelId="{D7EFC3D3-3FB4-4139-8C5F-CB1C50F02548}">
      <dsp:nvSpPr>
        <dsp:cNvPr id="0" name=""/>
        <dsp:cNvSpPr/>
      </dsp:nvSpPr>
      <dsp:spPr>
        <a:xfrm>
          <a:off x="0" y="4105550"/>
          <a:ext cx="6263640" cy="127544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p {</a:t>
          </a:r>
          <a:br>
            <a:rPr lang="en-US" sz="1800" b="0" i="0" kern="1200"/>
          </a:br>
          <a:r>
            <a:rPr lang="en-US" sz="1800" b="0" i="0" kern="1200"/>
            <a:t>  text-align: center;</a:t>
          </a:r>
          <a:br>
            <a:rPr lang="en-US" sz="1800" b="0" i="0" kern="1200"/>
          </a:br>
          <a:r>
            <a:rPr lang="en-US" sz="1800" b="0" i="0" kern="1200"/>
            <a:t>  color: red;</a:t>
          </a:r>
          <a:br>
            <a:rPr lang="en-US" sz="1800" b="0" i="0" kern="1200"/>
          </a:br>
          <a:r>
            <a:rPr lang="en-US" sz="1800" b="0" i="0" kern="1200"/>
            <a:t>}</a:t>
          </a:r>
          <a:endParaRPr lang="en-US" sz="1800" kern="1200"/>
        </a:p>
      </dsp:txBody>
      <dsp:txXfrm>
        <a:off x="62262" y="4167812"/>
        <a:ext cx="6139116" cy="11509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56E3A-742C-4457-9779-162CE6465431}">
      <dsp:nvSpPr>
        <dsp:cNvPr id="0" name=""/>
        <dsp:cNvSpPr/>
      </dsp:nvSpPr>
      <dsp:spPr>
        <a:xfrm>
          <a:off x="0" y="26827"/>
          <a:ext cx="6263640" cy="17690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u="sng" kern="1200"/>
            <a:t>The CSS id Selector</a:t>
          </a:r>
          <a:endParaRPr lang="en-US" sz="2500" kern="1200"/>
        </a:p>
      </dsp:txBody>
      <dsp:txXfrm>
        <a:off x="86356" y="113183"/>
        <a:ext cx="6090928" cy="1596298"/>
      </dsp:txXfrm>
    </dsp:sp>
    <dsp:sp modelId="{94F0A42D-B6E7-4C26-A385-7168DCC8DA1E}">
      <dsp:nvSpPr>
        <dsp:cNvPr id="0" name=""/>
        <dsp:cNvSpPr/>
      </dsp:nvSpPr>
      <dsp:spPr>
        <a:xfrm>
          <a:off x="0" y="1867838"/>
          <a:ext cx="6263640" cy="176901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The id selector uses the id attribute of an HTML element to select a specific element.</a:t>
          </a:r>
          <a:endParaRPr lang="en-US" sz="2500" kern="1200"/>
        </a:p>
      </dsp:txBody>
      <dsp:txXfrm>
        <a:off x="86356" y="1954194"/>
        <a:ext cx="6090928" cy="1596298"/>
      </dsp:txXfrm>
    </dsp:sp>
    <dsp:sp modelId="{FFD2C3F1-8DB0-4545-95A9-45645223085E}">
      <dsp:nvSpPr>
        <dsp:cNvPr id="0" name=""/>
        <dsp:cNvSpPr/>
      </dsp:nvSpPr>
      <dsp:spPr>
        <a:xfrm>
          <a:off x="0" y="3708849"/>
          <a:ext cx="6263640" cy="17690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/>
            <a:t>#para1 {</a:t>
          </a:r>
          <a:br>
            <a:rPr lang="es-ES" sz="2500" b="0" i="0" kern="1200"/>
          </a:br>
          <a:r>
            <a:rPr lang="es-ES" sz="2500" b="0" i="0" kern="1200"/>
            <a:t>  text-align: center;</a:t>
          </a:r>
          <a:br>
            <a:rPr lang="es-ES" sz="2500" b="0" i="0" kern="1200"/>
          </a:br>
          <a:r>
            <a:rPr lang="es-ES" sz="2500" b="0" i="0" kern="1200"/>
            <a:t>  color: red;</a:t>
          </a:r>
          <a:br>
            <a:rPr lang="es-ES" sz="2500" b="0" i="0" kern="1200"/>
          </a:br>
          <a:r>
            <a:rPr lang="es-ES" sz="2500" b="0" i="0" kern="1200"/>
            <a:t>}</a:t>
          </a:r>
          <a:endParaRPr lang="en-US" sz="2500" kern="1200"/>
        </a:p>
      </dsp:txBody>
      <dsp:txXfrm>
        <a:off x="86356" y="3795205"/>
        <a:ext cx="6090928" cy="15962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9EC45-43C1-434F-A6BD-B455B8E8C9A4}">
      <dsp:nvSpPr>
        <dsp:cNvPr id="0" name=""/>
        <dsp:cNvSpPr/>
      </dsp:nvSpPr>
      <dsp:spPr>
        <a:xfrm>
          <a:off x="0" y="127208"/>
          <a:ext cx="6263640" cy="12736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sng" kern="1200"/>
            <a:t>The CSS class Selector</a:t>
          </a:r>
          <a:endParaRPr lang="en-US" sz="1800" kern="1200"/>
        </a:p>
      </dsp:txBody>
      <dsp:txXfrm>
        <a:off x="62176" y="189384"/>
        <a:ext cx="6139288" cy="1149335"/>
      </dsp:txXfrm>
    </dsp:sp>
    <dsp:sp modelId="{49E04661-3260-425D-97A5-31906145A831}">
      <dsp:nvSpPr>
        <dsp:cNvPr id="0" name=""/>
        <dsp:cNvSpPr/>
      </dsp:nvSpPr>
      <dsp:spPr>
        <a:xfrm>
          <a:off x="0" y="1452736"/>
          <a:ext cx="6263640" cy="1273687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The class selector selects HTML elements with a specific class attribute.</a:t>
          </a:r>
          <a:endParaRPr lang="en-US" sz="1800" kern="1200"/>
        </a:p>
      </dsp:txBody>
      <dsp:txXfrm>
        <a:off x="62176" y="1514912"/>
        <a:ext cx="6139288" cy="1149335"/>
      </dsp:txXfrm>
    </dsp:sp>
    <dsp:sp modelId="{EF6DF2C4-B526-4B5E-91E9-8F7D7185C720}">
      <dsp:nvSpPr>
        <dsp:cNvPr id="0" name=""/>
        <dsp:cNvSpPr/>
      </dsp:nvSpPr>
      <dsp:spPr>
        <a:xfrm>
          <a:off x="0" y="2778263"/>
          <a:ext cx="6263640" cy="1273687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To select elements with a specific class, write a period (.) character, followed by the class name.</a:t>
          </a:r>
          <a:endParaRPr lang="en-US" sz="1800" kern="1200"/>
        </a:p>
      </dsp:txBody>
      <dsp:txXfrm>
        <a:off x="62176" y="2840439"/>
        <a:ext cx="6139288" cy="1149335"/>
      </dsp:txXfrm>
    </dsp:sp>
    <dsp:sp modelId="{C4BEFF62-5B75-4A3E-9588-70C9ED717861}">
      <dsp:nvSpPr>
        <dsp:cNvPr id="0" name=""/>
        <dsp:cNvSpPr/>
      </dsp:nvSpPr>
      <dsp:spPr>
        <a:xfrm>
          <a:off x="0" y="4103791"/>
          <a:ext cx="6263640" cy="127368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.center {</a:t>
          </a:r>
          <a:br>
            <a:rPr lang="en-US" sz="1800" b="0" i="0" kern="1200"/>
          </a:br>
          <a:r>
            <a:rPr lang="en-US" sz="1800" b="0" i="0" kern="1200"/>
            <a:t>  text-align: center;</a:t>
          </a:r>
          <a:br>
            <a:rPr lang="en-US" sz="1800" b="0" i="0" kern="1200"/>
          </a:br>
          <a:r>
            <a:rPr lang="en-US" sz="1800" b="0" i="0" kern="1200"/>
            <a:t>  color: red;</a:t>
          </a:r>
          <a:br>
            <a:rPr lang="en-US" sz="1800" b="0" i="0" kern="1200"/>
          </a:br>
          <a:r>
            <a:rPr lang="en-US" sz="1800" b="0" i="0" kern="1200"/>
            <a:t>}</a:t>
          </a:r>
          <a:endParaRPr lang="en-US" sz="1800" kern="1200"/>
        </a:p>
      </dsp:txBody>
      <dsp:txXfrm>
        <a:off x="62176" y="4165967"/>
        <a:ext cx="6139288" cy="11493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840FF-7188-4B2E-AECC-C1F97517BE06}">
      <dsp:nvSpPr>
        <dsp:cNvPr id="0" name=""/>
        <dsp:cNvSpPr/>
      </dsp:nvSpPr>
      <dsp:spPr>
        <a:xfrm>
          <a:off x="0" y="79529"/>
          <a:ext cx="6263640" cy="12996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u="sng" kern="1200"/>
            <a:t>The CSS class selector</a:t>
          </a:r>
          <a:endParaRPr lang="en-US" sz="1700" kern="1200"/>
        </a:p>
      </dsp:txBody>
      <dsp:txXfrm>
        <a:off x="63445" y="142974"/>
        <a:ext cx="6136750" cy="1172797"/>
      </dsp:txXfrm>
    </dsp:sp>
    <dsp:sp modelId="{757C6085-4364-4A79-A091-598EE690820F}">
      <dsp:nvSpPr>
        <dsp:cNvPr id="0" name=""/>
        <dsp:cNvSpPr/>
      </dsp:nvSpPr>
      <dsp:spPr>
        <a:xfrm>
          <a:off x="0" y="1428176"/>
          <a:ext cx="6263640" cy="1299687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You can also specify that only specific HTML elements should be affected by a class.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HTML elements can also refer to more than one class class="center" and to class="large".</a:t>
          </a:r>
          <a:endParaRPr lang="en-US" sz="1700" kern="1200" dirty="0"/>
        </a:p>
      </dsp:txBody>
      <dsp:txXfrm>
        <a:off x="63445" y="1491621"/>
        <a:ext cx="6136750" cy="1172797"/>
      </dsp:txXfrm>
    </dsp:sp>
    <dsp:sp modelId="{358FBC61-F195-46A6-9CF3-2B1E47EAC24A}">
      <dsp:nvSpPr>
        <dsp:cNvPr id="0" name=""/>
        <dsp:cNvSpPr/>
      </dsp:nvSpPr>
      <dsp:spPr>
        <a:xfrm>
          <a:off x="0" y="2776824"/>
          <a:ext cx="6263640" cy="1299687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In this example only &lt;p&gt; elements with class="center" will be red and center-aligned: </a:t>
          </a:r>
          <a:endParaRPr lang="en-US" sz="1700" kern="1200"/>
        </a:p>
      </dsp:txBody>
      <dsp:txXfrm>
        <a:off x="63445" y="2840269"/>
        <a:ext cx="6136750" cy="1172797"/>
      </dsp:txXfrm>
    </dsp:sp>
    <dsp:sp modelId="{044B2A70-D789-4144-97A4-BBA4463F7B9D}">
      <dsp:nvSpPr>
        <dsp:cNvPr id="0" name=""/>
        <dsp:cNvSpPr/>
      </dsp:nvSpPr>
      <dsp:spPr>
        <a:xfrm>
          <a:off x="0" y="4125471"/>
          <a:ext cx="6263640" cy="129968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p.center {</a:t>
          </a:r>
          <a:br>
            <a:rPr lang="en-US" sz="1700" b="0" i="0" kern="1200"/>
          </a:br>
          <a:r>
            <a:rPr lang="en-US" sz="1700" b="0" i="0" kern="1200"/>
            <a:t>  text-align: center;</a:t>
          </a:r>
          <a:br>
            <a:rPr lang="en-US" sz="1700" b="0" i="0" kern="1200"/>
          </a:br>
          <a:r>
            <a:rPr lang="en-US" sz="1700" b="0" i="0" kern="1200"/>
            <a:t>  color: red;</a:t>
          </a:r>
          <a:br>
            <a:rPr lang="en-US" sz="1700" b="0" i="0" kern="1200"/>
          </a:br>
          <a:r>
            <a:rPr lang="en-US" sz="1700" b="0" i="0" kern="1200"/>
            <a:t>}</a:t>
          </a:r>
          <a:endParaRPr lang="en-US" sz="1700" kern="1200"/>
        </a:p>
      </dsp:txBody>
      <dsp:txXfrm>
        <a:off x="63445" y="4188916"/>
        <a:ext cx="6136750" cy="11727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F5BC3-66D5-457A-A250-ABD0026FAA5F}">
      <dsp:nvSpPr>
        <dsp:cNvPr id="0" name=""/>
        <dsp:cNvSpPr/>
      </dsp:nvSpPr>
      <dsp:spPr>
        <a:xfrm>
          <a:off x="0" y="90191"/>
          <a:ext cx="5753100" cy="1698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sng" kern="1200"/>
            <a:t>The CSS Universal Selector</a:t>
          </a:r>
          <a:endParaRPr lang="en-US" sz="2400" kern="1200"/>
        </a:p>
      </dsp:txBody>
      <dsp:txXfrm>
        <a:off x="82902" y="173093"/>
        <a:ext cx="5587296" cy="1532446"/>
      </dsp:txXfrm>
    </dsp:sp>
    <dsp:sp modelId="{0FA89332-F5D7-4AFF-8D1A-51B2A8D32FC0}">
      <dsp:nvSpPr>
        <dsp:cNvPr id="0" name=""/>
        <dsp:cNvSpPr/>
      </dsp:nvSpPr>
      <dsp:spPr>
        <a:xfrm>
          <a:off x="0" y="1857562"/>
          <a:ext cx="5753100" cy="169825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The universal selector (*) selects all HTML elements on the page. </a:t>
          </a:r>
          <a:endParaRPr lang="en-US" sz="2400" kern="1200"/>
        </a:p>
      </dsp:txBody>
      <dsp:txXfrm>
        <a:off x="82902" y="1940464"/>
        <a:ext cx="5587296" cy="1532446"/>
      </dsp:txXfrm>
    </dsp:sp>
    <dsp:sp modelId="{74361922-4E4C-47B1-B14B-AE301454307C}">
      <dsp:nvSpPr>
        <dsp:cNvPr id="0" name=""/>
        <dsp:cNvSpPr/>
      </dsp:nvSpPr>
      <dsp:spPr>
        <a:xfrm>
          <a:off x="0" y="3624932"/>
          <a:ext cx="5753100" cy="169825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* {</a:t>
          </a:r>
          <a:br>
            <a:rPr lang="en-US" sz="2400" b="0" i="0" kern="1200"/>
          </a:br>
          <a:r>
            <a:rPr lang="en-US" sz="2400" b="0" i="0" kern="1200"/>
            <a:t>  text-align: center;</a:t>
          </a:r>
          <a:br>
            <a:rPr lang="en-US" sz="2400" b="0" i="0" kern="1200"/>
          </a:br>
          <a:r>
            <a:rPr lang="en-US" sz="2400" b="0" i="0" kern="1200"/>
            <a:t>  color: blue;</a:t>
          </a:r>
          <a:br>
            <a:rPr lang="en-US" sz="2400" b="0" i="0" kern="1200"/>
          </a:br>
          <a:r>
            <a:rPr lang="en-US" sz="2400" b="0" i="0" kern="1200"/>
            <a:t>}</a:t>
          </a:r>
          <a:endParaRPr lang="en-US" sz="2400" kern="1200"/>
        </a:p>
      </dsp:txBody>
      <dsp:txXfrm>
        <a:off x="82902" y="3707834"/>
        <a:ext cx="5587296" cy="15324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E0D47-33B4-4CEE-ADF5-9E73DAFE9DBF}">
      <dsp:nvSpPr>
        <dsp:cNvPr id="0" name=""/>
        <dsp:cNvSpPr/>
      </dsp:nvSpPr>
      <dsp:spPr>
        <a:xfrm>
          <a:off x="0" y="90191"/>
          <a:ext cx="5753100" cy="1698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sng" kern="1200"/>
            <a:t>The CSS Grouping Selector</a:t>
          </a:r>
          <a:endParaRPr lang="en-US" sz="2400" kern="1200"/>
        </a:p>
      </dsp:txBody>
      <dsp:txXfrm>
        <a:off x="82902" y="173093"/>
        <a:ext cx="5587296" cy="1532446"/>
      </dsp:txXfrm>
    </dsp:sp>
    <dsp:sp modelId="{822C0353-0318-4C12-A8C1-4FFEAA5B6C27}">
      <dsp:nvSpPr>
        <dsp:cNvPr id="0" name=""/>
        <dsp:cNvSpPr/>
      </dsp:nvSpPr>
      <dsp:spPr>
        <a:xfrm>
          <a:off x="0" y="1857562"/>
          <a:ext cx="5753100" cy="169825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The grouping selector selects all the HTML elements with the same style definitions.</a:t>
          </a:r>
          <a:endParaRPr lang="en-US" sz="2400" kern="1200"/>
        </a:p>
      </dsp:txBody>
      <dsp:txXfrm>
        <a:off x="82902" y="1940464"/>
        <a:ext cx="5587296" cy="1532446"/>
      </dsp:txXfrm>
    </dsp:sp>
    <dsp:sp modelId="{3453B4A3-0F3A-425A-8725-3AC7914BF407}">
      <dsp:nvSpPr>
        <dsp:cNvPr id="0" name=""/>
        <dsp:cNvSpPr/>
      </dsp:nvSpPr>
      <dsp:spPr>
        <a:xfrm>
          <a:off x="0" y="3624932"/>
          <a:ext cx="5753100" cy="169825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h1, h2, p {</a:t>
          </a:r>
          <a:br>
            <a:rPr lang="en-US" sz="2400" b="0" i="0" kern="1200"/>
          </a:br>
          <a:r>
            <a:rPr lang="en-US" sz="2400" b="0" i="0" kern="1200"/>
            <a:t>  text-align: center;</a:t>
          </a:r>
          <a:br>
            <a:rPr lang="en-US" sz="2400" b="0" i="0" kern="1200"/>
          </a:br>
          <a:r>
            <a:rPr lang="en-US" sz="2400" b="0" i="0" kern="1200"/>
            <a:t>  color: red;</a:t>
          </a:r>
          <a:br>
            <a:rPr lang="en-US" sz="2400" b="0" i="0" kern="1200"/>
          </a:br>
          <a:r>
            <a:rPr lang="en-US" sz="2400" b="0" i="0" kern="1200"/>
            <a:t>}</a:t>
          </a:r>
          <a:endParaRPr lang="en-US" sz="2400" kern="1200"/>
        </a:p>
      </dsp:txBody>
      <dsp:txXfrm>
        <a:off x="82902" y="3707834"/>
        <a:ext cx="5587296" cy="153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F471-0895-4A8A-BDA5-BF17FB5F6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FF8E8-B5AB-4607-83DA-706888ED3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EF90-1139-4F04-81BC-B5FAE9A5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D614-50E2-425C-B4BC-0FC0790B54B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2E63C-7165-420B-A5A8-3C6806DD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2AA4D-2864-4B37-81FF-D4EC75AD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7828-7F51-49B6-BD0C-A0B658C4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6A80-B8F4-4A4D-AB18-D2DDC599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C3AB1-F120-43E0-AED1-EEA91ECEA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F35D3-780C-4F90-9E1C-647B5423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D614-50E2-425C-B4BC-0FC0790B54B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38055-0803-4773-A82D-774FD884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9C12-09BD-4A2E-903E-0B334896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7828-7F51-49B6-BD0C-A0B658C4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5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2B6D6-CEC1-436F-9AEC-9E5DF4E9F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E7971-C361-4EA7-BD85-5E39AEC2A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5E98C-1537-4C33-8166-AAEF4C80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D614-50E2-425C-B4BC-0FC0790B54B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AFFE-7D99-4EA5-AB80-2E21772A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3754D-74FA-4B25-8748-CB48EAC0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7828-7F51-49B6-BD0C-A0B658C4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0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6BAC-EB22-48C1-AA05-F58BEF1A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46B73-EE78-4A7E-8174-CC19FF709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6EEB3-659E-44F4-B211-F8935494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D614-50E2-425C-B4BC-0FC0790B54B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2513-AA64-437A-9271-8DE1B09A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C5E9A-4557-4B89-8793-C59AAB95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7828-7F51-49B6-BD0C-A0B658C4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3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6E1C-B8AA-42EF-A78D-93F65214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EC5DE-2385-4322-BB3A-38621603A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29B78-E4C9-4356-813A-A72DF1EC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D614-50E2-425C-B4BC-0FC0790B54B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1A135-CEF6-41CD-A7ED-3CB3FD7E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6D060-4C70-43C4-B028-7999B763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7828-7F51-49B6-BD0C-A0B658C4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1639-3183-4F19-B892-AD8A9143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61CE-564E-48DE-8B21-5E5AB206D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3F3BF-DDAA-4F06-A7CD-F888B60A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D002B-F4D0-4FC2-9132-9FE378C4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D614-50E2-425C-B4BC-0FC0790B54B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28B4D-EE95-49B2-82A9-B4F66F8A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664BF-22D1-4D28-A168-201DE6E0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7828-7F51-49B6-BD0C-A0B658C4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1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6F02-43B1-4749-B53C-222BE89A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2E7BA-B893-43D8-93C9-A7F28C58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C5F9B-12E3-4BA6-80A2-471C7E529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29465-FFEE-4972-8F95-C7218E496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672AA-A9F9-42E0-86C4-DAF3C591F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52D34-612B-4CF3-943C-05C1330B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D614-50E2-425C-B4BC-0FC0790B54B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EE3F0-482C-499F-AA52-FE976981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14952-AD5A-4D5D-B1DC-F4201D72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7828-7F51-49B6-BD0C-A0B658C4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9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DC63-591C-4CAB-96B1-AF937D0F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15584-CEF1-48FB-AA1F-18EEF866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D614-50E2-425C-B4BC-0FC0790B54B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CEB23-FE82-461C-96D1-380FE19E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CB30F-CB77-43C7-BC7F-2533152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7828-7F51-49B6-BD0C-A0B658C4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9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78590-4953-4A5C-8C62-947401F3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D614-50E2-425C-B4BC-0FC0790B54B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7E000-F914-45D6-B538-050CD962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028AE-9C65-4E77-8D0E-648A35C4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7828-7F51-49B6-BD0C-A0B658C4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8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8486-DDD2-490E-BE6A-B46831C8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40AE7-50C8-48C6-A772-314871710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BC54A-0428-4DAA-B1EF-C8145ABC9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C1244-D40B-4813-80EB-42F01C04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D614-50E2-425C-B4BC-0FC0790B54B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A18BD-29D1-49A1-B194-BBEE6393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451CA-BCE0-437C-B6AE-18D6AEC9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7828-7F51-49B6-BD0C-A0B658C4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7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7FF4-9851-4E1B-8342-8F25DB4A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E148C-C0BC-4433-B3E0-8F5C88C5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B4F04-BABA-4839-AE09-FF2401233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C979B-90BD-43AE-939A-47D1BA11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D614-50E2-425C-B4BC-0FC0790B54B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AD267-B43D-4461-878C-E093B414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69E50-038A-4D5B-B75C-F2627E51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7828-7F51-49B6-BD0C-A0B658C4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7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9AEF7-5017-4E31-A19B-4747AFD6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46787-B4D1-4F0D-B4E5-23757BE5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E4076-49FA-439C-A5F4-560D9CA5C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0D614-50E2-425C-B4BC-0FC0790B54B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2B399-3B51-4F40-9CFB-8EE1DFDAE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42654-F024-43F8-9642-0E29CF6CD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C7828-7F51-49B6-BD0C-A0B658C4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7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21E77AA8-DE2B-43B9-B39A-35D29EE74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76" b="369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098BB-D2E5-4D68-82D8-36CF17B02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272CA-B0BB-4687-9D0F-4EAFC85C7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Cascading style sheet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0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8D34F-35D9-4EA0-AF64-B97581E3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0" i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CSS Web Safe Fonts</a:t>
            </a:r>
            <a:br>
              <a:rPr lang="en-US" sz="4000" b="0" i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0E11-DA77-4838-AF8B-C714B9A04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Verdana" panose="020B0604030504040204" pitchFamily="34" charset="0"/>
              </a:rPr>
              <a:t>Web safe fonts are fonts that are universally installed across all browsers and devices.</a:t>
            </a:r>
          </a:p>
          <a:p>
            <a:endParaRPr lang="en-US" sz="2000" dirty="0"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Verdana" panose="020B0604030504040204" pitchFamily="34" charset="0"/>
              </a:rPr>
              <a:t>Arial (sans-serif)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Verdana" panose="020B0604030504040204" pitchFamily="34" charset="0"/>
              </a:rPr>
              <a:t>Verdana (sans-serif)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Verdana" panose="020B0604030504040204" pitchFamily="34" charset="0"/>
              </a:rPr>
              <a:t>Helvetica (sans-serif)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Verdana" panose="020B0604030504040204" pitchFamily="34" charset="0"/>
              </a:rPr>
              <a:t>Tahoma (sans-serif)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Verdana" panose="020B0604030504040204" pitchFamily="34" charset="0"/>
              </a:rPr>
              <a:t>Trebuchet MS (sans-serif)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Verdana" panose="020B0604030504040204" pitchFamily="34" charset="0"/>
              </a:rPr>
              <a:t>Times New Roman (serif)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Verdana" panose="020B0604030504040204" pitchFamily="34" charset="0"/>
              </a:rPr>
              <a:t>Georgia (serif)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Verdana" panose="020B0604030504040204" pitchFamily="34" charset="0"/>
              </a:rPr>
              <a:t>Garamond (serif)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Verdana" panose="020B0604030504040204" pitchFamily="34" charset="0"/>
              </a:rPr>
              <a:t>Courier New (monospace)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Verdana" panose="020B0604030504040204" pitchFamily="34" charset="0"/>
              </a:rPr>
              <a:t>Brush Script MT (cursive)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535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rior of dark warehouse">
            <a:extLst>
              <a:ext uri="{FF2B5EF4-FFF2-40B4-BE49-F238E27FC236}">
                <a16:creationId xmlns:a16="http://schemas.microsoft.com/office/drawing/2014/main" id="{0917190C-AD47-49A5-8314-3471AAC8B9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F60F6-BDA7-4387-B6C2-5B773F53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Font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A72FB-C12D-47F3-B4AA-ECFD02813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1772530"/>
            <a:ext cx="6784259" cy="5085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 font-style Property</a:t>
            </a:r>
          </a:p>
          <a:p>
            <a:pPr marL="0" indent="0">
              <a:buNone/>
            </a:pP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font-style: normal;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font-style: italic;</a:t>
            </a:r>
          </a:p>
          <a:p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font-style: oblique;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 font-weight Property</a:t>
            </a:r>
            <a:endParaRPr lang="en-US" sz="1600" b="0" i="0" u="sng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p.normal {</a:t>
            </a:r>
            <a:br>
              <a:rPr lang="de-DE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font-weight: normal;</a:t>
            </a:r>
            <a:br>
              <a:rPr lang="de-DE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p.thick {</a:t>
            </a:r>
            <a:br>
              <a:rPr lang="de-DE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font-weight: bold;</a:t>
            </a:r>
            <a:br>
              <a:rPr lang="de-DE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p.thicker {</a:t>
            </a:r>
            <a:br>
              <a:rPr lang="de-DE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font-weight: 900;</a:t>
            </a:r>
            <a:br>
              <a:rPr lang="de-DE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959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3F86C-18FE-40CA-894C-9A62E37A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br>
              <a:rPr lang="en-US" sz="4800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r>
              <a:rPr lang="en-US" sz="4800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Font Properties</a:t>
            </a:r>
            <a:endParaRPr lang="en-US" sz="4800">
              <a:solidFill>
                <a:schemeClr val="bg1"/>
              </a:solidFill>
            </a:endParaRPr>
          </a:p>
        </p:txBody>
      </p:sp>
      <p:pic>
        <p:nvPicPr>
          <p:cNvPr id="7" name="Graphic 6" descr="Parent and Child">
            <a:extLst>
              <a:ext uri="{FF2B5EF4-FFF2-40B4-BE49-F238E27FC236}">
                <a16:creationId xmlns:a16="http://schemas.microsoft.com/office/drawing/2014/main" id="{657993F7-6158-474B-8FFF-6370E3C2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EE1452-3CE7-4B3E-B7D0-060E7D1F1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/>
          </a:bodyPr>
          <a:lstStyle/>
          <a:p>
            <a:r>
              <a:rPr lang="en-US" b="1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 font-family Property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{</a:t>
            </a:r>
            <a:b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font-family: "Times New Roman", Times, serif;</a:t>
            </a:r>
            <a:b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p.b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{</a:t>
            </a:r>
            <a:b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font-family: Arial, Helvetica, sans-serif;</a:t>
            </a:r>
            <a:b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https://www.w3schools.com/css/css_font.asp</a:t>
            </a:r>
          </a:p>
        </p:txBody>
      </p:sp>
    </p:spTree>
    <p:extLst>
      <p:ext uri="{BB962C8B-B14F-4D97-AF65-F5344CB8AC3E}">
        <p14:creationId xmlns:p14="http://schemas.microsoft.com/office/powerpoint/2010/main" val="402366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Many question marks on black background">
            <a:extLst>
              <a:ext uri="{FF2B5EF4-FFF2-40B4-BE49-F238E27FC236}">
                <a16:creationId xmlns:a16="http://schemas.microsoft.com/office/drawing/2014/main" id="{364C04A0-31B0-4A9D-B7AC-4007A7626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9" t="16170" r="23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16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1FBF-46B1-45EE-B2E4-27C2C4AB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640081"/>
            <a:ext cx="6620505" cy="5254692"/>
          </a:xfrm>
        </p:spPr>
        <p:txBody>
          <a:bodyPr>
            <a:normAutofit/>
          </a:bodyPr>
          <a:lstStyle/>
          <a:p>
            <a:r>
              <a:rPr lang="en-US" sz="4000" b="1" dirty="0"/>
              <a:t>Font size</a:t>
            </a:r>
          </a:p>
          <a:p>
            <a:pPr marL="0" indent="0">
              <a:buNone/>
            </a:pPr>
            <a:r>
              <a:rPr lang="en-US" sz="4000" dirty="0"/>
              <a:t>	P {</a:t>
            </a:r>
          </a:p>
          <a:p>
            <a:pPr marL="0" indent="0">
              <a:buNone/>
            </a:pPr>
            <a:r>
              <a:rPr lang="en-US" sz="4000" dirty="0"/>
              <a:t>		font-size: 2.0;</a:t>
            </a:r>
          </a:p>
          <a:p>
            <a:pPr marL="0" indent="0">
              <a:buNone/>
            </a:pPr>
            <a:r>
              <a:rPr lang="en-US" sz="4000" dirty="0"/>
              <a:t>	}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408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2A38D-CB2D-4DEE-B9E6-724339F2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Pixels,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Percentage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6AFA383-6F60-47B3-93E8-0B323CA3C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983545"/>
            <a:ext cx="4048344" cy="4656405"/>
          </a:xfrm>
        </p:spPr>
        <p:txBody>
          <a:bodyPr>
            <a:no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h1 {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font-size: 40px;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pt-BR" b="0" i="0" dirty="0">
                <a:effectLst/>
                <a:latin typeface="Consolas" panose="020B0609020204030204" pitchFamily="49" charset="0"/>
              </a:rPr>
              <a:t>h1 {</a:t>
            </a:r>
            <a:br>
              <a:rPr lang="pt-BR" b="0" i="0" dirty="0">
                <a:effectLst/>
                <a:latin typeface="Consolas" panose="020B0609020204030204" pitchFamily="49" charset="0"/>
              </a:rPr>
            </a:br>
            <a:r>
              <a:rPr lang="pt-BR" b="0" i="0" dirty="0">
                <a:effectLst/>
                <a:latin typeface="Consolas" panose="020B0609020204030204" pitchFamily="49" charset="0"/>
              </a:rPr>
              <a:t>  font-size: 2.5em;</a:t>
            </a:r>
          </a:p>
          <a:p>
            <a:pPr marL="0" indent="0">
              <a:buNone/>
            </a:pPr>
            <a:r>
              <a:rPr lang="pt-BR" b="0" i="0" dirty="0">
                <a:effectLst/>
                <a:latin typeface="Consolas" panose="020B0609020204030204" pitchFamily="49" charset="0"/>
              </a:rPr>
              <a:t>}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body {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 font-size: 100%;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9BF30D50-D736-44F6-988F-943263FEC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2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03B29-53DD-4BED-B8A8-9510728B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Attributes Of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C7A2-765F-4559-A0D4-73F3B73D1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Text align</a:t>
            </a:r>
          </a:p>
          <a:p>
            <a:pPr marL="0" indent="0">
              <a:buNone/>
            </a:pPr>
            <a:r>
              <a:rPr lang="en-US" sz="3600" dirty="0"/>
              <a:t>	p{</a:t>
            </a:r>
          </a:p>
          <a:p>
            <a:pPr marL="0" indent="0">
              <a:buNone/>
            </a:pPr>
            <a:r>
              <a:rPr lang="en-US" sz="3600" dirty="0"/>
              <a:t>		Text-align: center</a:t>
            </a:r>
          </a:p>
          <a:p>
            <a:pPr marL="0" indent="0">
              <a:buNone/>
            </a:pPr>
            <a:r>
              <a:rPr lang="en-US" sz="3600" dirty="0"/>
              <a:t>	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355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Paint">
            <a:extLst>
              <a:ext uri="{FF2B5EF4-FFF2-40B4-BE49-F238E27FC236}">
                <a16:creationId xmlns:a16="http://schemas.microsoft.com/office/drawing/2014/main" id="{1F20EB03-4EDD-4159-A6CF-DBF98A21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CD715-88CD-4741-9E27-B902067B2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b="1" dirty="0"/>
              <a:t>Text color</a:t>
            </a:r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		color: blue;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		color: #4245f5;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		color: </a:t>
            </a:r>
            <a:r>
              <a:rPr lang="en-US" dirty="0" err="1"/>
              <a:t>rgb</a:t>
            </a:r>
            <a:r>
              <a:rPr lang="en-US" dirty="0"/>
              <a:t>(50, 168, 82);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0340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ADC130B6-6D2F-4AD9-890C-D49B9B2B6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BEA4-953E-4812-802D-7A759DBD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196948"/>
            <a:ext cx="7289799" cy="6428935"/>
          </a:xfrm>
        </p:spPr>
        <p:txBody>
          <a:bodyPr anchor="ctr">
            <a:normAutofit/>
          </a:bodyPr>
          <a:lstStyle/>
          <a:p>
            <a:r>
              <a:rPr lang="en-US" b="1" dirty="0"/>
              <a:t>Text decoration</a:t>
            </a:r>
          </a:p>
          <a:p>
            <a:r>
              <a:rPr lang="en-US" sz="2200" b="0" i="0" dirty="0">
                <a:effectLst/>
                <a:latin typeface="Consolas" panose="020B0609020204030204" pitchFamily="49" charset="0"/>
              </a:rPr>
              <a:t>a {</a:t>
            </a:r>
            <a:br>
              <a:rPr lang="en-US" sz="2200" b="0" i="0" dirty="0">
                <a:effectLst/>
                <a:latin typeface="Consolas" panose="020B0609020204030204" pitchFamily="49" charset="0"/>
              </a:rPr>
            </a:br>
            <a:r>
              <a:rPr lang="en-US" sz="2200" b="0" i="0" dirty="0">
                <a:effectLst/>
                <a:latin typeface="Consolas" panose="020B0609020204030204" pitchFamily="49" charset="0"/>
              </a:rPr>
              <a:t>  text-decoration: none;</a:t>
            </a:r>
            <a:br>
              <a:rPr lang="en-US" sz="2200" b="0" i="0" dirty="0">
                <a:effectLst/>
                <a:latin typeface="Consolas" panose="020B0609020204030204" pitchFamily="49" charset="0"/>
              </a:rPr>
            </a:br>
            <a:r>
              <a:rPr lang="en-US" sz="2200" b="0" i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p</a:t>
            </a:r>
            <a:r>
              <a:rPr lang="en-US" sz="2200" b="0" i="0" dirty="0">
                <a:effectLst/>
                <a:latin typeface="Consolas" panose="020B0609020204030204" pitchFamily="49" charset="0"/>
              </a:rPr>
              <a:t> {</a:t>
            </a:r>
            <a:br>
              <a:rPr lang="en-US" sz="2200" b="0" i="0" dirty="0">
                <a:effectLst/>
                <a:latin typeface="Consolas" panose="020B0609020204030204" pitchFamily="49" charset="0"/>
              </a:rPr>
            </a:br>
            <a:r>
              <a:rPr lang="en-US" sz="2200" b="0" i="0" dirty="0">
                <a:effectLst/>
                <a:latin typeface="Consolas" panose="020B0609020204030204" pitchFamily="49" charset="0"/>
              </a:rPr>
              <a:t>  text-decoration: overline;</a:t>
            </a:r>
            <a:br>
              <a:rPr lang="en-US" sz="2200" b="0" i="0" dirty="0">
                <a:effectLst/>
                <a:latin typeface="Consolas" panose="020B0609020204030204" pitchFamily="49" charset="0"/>
              </a:rPr>
            </a:br>
            <a:r>
              <a:rPr lang="en-US" sz="2200" b="0" i="0" dirty="0">
                <a:effectLst/>
                <a:latin typeface="Consolas" panose="020B0609020204030204" pitchFamily="49" charset="0"/>
              </a:rPr>
              <a:t>}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>
                <a:latin typeface="Consolas" panose="020B0609020204030204" pitchFamily="49" charset="0"/>
              </a:rPr>
              <a:t>p</a:t>
            </a:r>
            <a:r>
              <a:rPr lang="en-US" sz="2200" b="0" i="0" dirty="0">
                <a:effectLst/>
                <a:latin typeface="Consolas" panose="020B0609020204030204" pitchFamily="49" charset="0"/>
              </a:rPr>
              <a:t> {</a:t>
            </a:r>
            <a:br>
              <a:rPr lang="en-US" sz="2200" b="0" i="0" dirty="0">
                <a:effectLst/>
                <a:latin typeface="Consolas" panose="020B0609020204030204" pitchFamily="49" charset="0"/>
              </a:rPr>
            </a:br>
            <a:r>
              <a:rPr lang="en-US" sz="2200" b="0" i="0" dirty="0">
                <a:effectLst/>
                <a:latin typeface="Consolas" panose="020B0609020204030204" pitchFamily="49" charset="0"/>
              </a:rPr>
              <a:t>  text-decoration: line-through;</a:t>
            </a:r>
            <a:br>
              <a:rPr lang="en-US" sz="2200" b="0" i="0" dirty="0">
                <a:effectLst/>
                <a:latin typeface="Consolas" panose="020B0609020204030204" pitchFamily="49" charset="0"/>
              </a:rPr>
            </a:br>
            <a:r>
              <a:rPr lang="en-US" sz="2200" b="0" i="0" dirty="0">
                <a:effectLst/>
                <a:latin typeface="Consolas" panose="020B0609020204030204" pitchFamily="49" charset="0"/>
              </a:rPr>
              <a:t>}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>
                <a:latin typeface="Consolas" panose="020B0609020204030204" pitchFamily="49" charset="0"/>
              </a:rPr>
              <a:t>p</a:t>
            </a:r>
            <a:r>
              <a:rPr lang="en-US" sz="2200" b="0" i="0" dirty="0">
                <a:effectLst/>
                <a:latin typeface="Consolas" panose="020B0609020204030204" pitchFamily="49" charset="0"/>
              </a:rPr>
              <a:t> {</a:t>
            </a:r>
            <a:br>
              <a:rPr lang="en-US" sz="2200" b="0" i="0" dirty="0">
                <a:effectLst/>
                <a:latin typeface="Consolas" panose="020B0609020204030204" pitchFamily="49" charset="0"/>
              </a:rPr>
            </a:br>
            <a:r>
              <a:rPr lang="en-US" sz="2200" b="0" i="0" dirty="0">
                <a:effectLst/>
                <a:latin typeface="Consolas" panose="020B0609020204030204" pitchFamily="49" charset="0"/>
              </a:rPr>
              <a:t>  text-decoration: underline;</a:t>
            </a:r>
            <a:br>
              <a:rPr lang="en-US" sz="2200" b="0" i="0" dirty="0">
                <a:effectLst/>
                <a:latin typeface="Consolas" panose="020B0609020204030204" pitchFamily="49" charset="0"/>
              </a:rPr>
            </a:br>
            <a:r>
              <a:rPr lang="en-US" sz="2200" b="0" i="0" dirty="0">
                <a:effectLst/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7478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Venn Diagram">
            <a:extLst>
              <a:ext uri="{FF2B5EF4-FFF2-40B4-BE49-F238E27FC236}">
                <a16:creationId xmlns:a16="http://schemas.microsoft.com/office/drawing/2014/main" id="{4411B8A1-71EF-467C-8370-FB8483091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5C2C9-4972-44D4-AD29-2F0545BA4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801858"/>
            <a:ext cx="7289799" cy="60561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Segoe UI" panose="020B0502040204020203" pitchFamily="34" charset="0"/>
              </a:rPr>
              <a:t>Text Transformation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p{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text-transform: uppercase;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p{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text-transform: lowercase;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p {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text-transform: capitalize;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0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A1A6F6B-2C84-4503-B538-E3B533243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A5378-C3B0-42BF-872A-C008FE0E9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/>
          </a:bodyPr>
          <a:lstStyle/>
          <a:p>
            <a:r>
              <a:rPr lang="en-US" b="1" i="0" dirty="0">
                <a:effectLst/>
                <a:latin typeface="Segoe UI" panose="020B0502040204020203" pitchFamily="34" charset="0"/>
              </a:rPr>
              <a:t>Text Indentation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p {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 text-indent: 50px;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0" dirty="0">
                <a:effectLst/>
                <a:latin typeface="Segoe UI" panose="020B0502040204020203" pitchFamily="34" charset="0"/>
              </a:rPr>
              <a:t>Letter Spacing</a:t>
            </a:r>
          </a:p>
          <a:p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h2 {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letter-spacing: -3px;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9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D4423-2597-4006-99A7-D7575F7F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CSS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097352-4E12-4011-B82C-F5D7AA00A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39623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2452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Ruler">
            <a:extLst>
              <a:ext uri="{FF2B5EF4-FFF2-40B4-BE49-F238E27FC236}">
                <a16:creationId xmlns:a16="http://schemas.microsoft.com/office/drawing/2014/main" id="{0FA06EA9-1CD5-46F5-8B81-F2208FE5E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2843C-FF00-4CD2-B953-B6178919C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/>
          </a:bodyPr>
          <a:lstStyle/>
          <a:p>
            <a:r>
              <a:rPr lang="en-US" b="1" i="0" dirty="0">
                <a:effectLst/>
                <a:latin typeface="Segoe UI" panose="020B0502040204020203" pitchFamily="34" charset="0"/>
              </a:rPr>
              <a:t>Line Height</a:t>
            </a:r>
            <a:endParaRPr lang="en-US" dirty="0"/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p {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 line-height: 0.8;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0" dirty="0">
                <a:effectLst/>
                <a:latin typeface="Segoe UI" panose="020B0502040204020203" pitchFamily="34" charset="0"/>
              </a:rPr>
              <a:t>Word Spacing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h1 {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word-spacing: 10px;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99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2A54A-95CF-434A-AF12-D812EEFF5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211016"/>
            <a:ext cx="6555347" cy="5984512"/>
          </a:xfrm>
        </p:spPr>
        <p:txBody>
          <a:bodyPr anchor="ctr">
            <a:normAutofit/>
          </a:bodyPr>
          <a:lstStyle/>
          <a:p>
            <a:r>
              <a:rPr lang="en-US" sz="2400" b="1" i="0" dirty="0">
                <a:effectLst/>
                <a:latin typeface="Segoe UI" panose="020B0502040204020203" pitchFamily="34" charset="0"/>
              </a:rPr>
              <a:t>White Space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p {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 white-space: 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nowrap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2400" b="1" i="0" dirty="0">
                <a:effectLst/>
                <a:latin typeface="Segoe UI" panose="020B0502040204020203" pitchFamily="34" charset="0"/>
              </a:rPr>
              <a:t>Text Shadow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h1 {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text-shadow: 2px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2px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h1 {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text-shadow: 2px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2px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5px red;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endParaRPr lang="en-US" b="1" i="0" dirty="0">
              <a:effectLst/>
              <a:latin typeface="Segoe UI" panose="020B0502040204020203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9436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92AA9-15B8-4102-8162-95E556E9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Attributes Of 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3077EF-E227-4CEB-AF68-90C7F94BF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400" dirty="0"/>
              <a:t>Background-color</a:t>
            </a:r>
          </a:p>
          <a:p>
            <a:r>
              <a:rPr lang="en-US" sz="2400" dirty="0"/>
              <a:t>Background-image</a:t>
            </a:r>
          </a:p>
          <a:p>
            <a:r>
              <a:rPr lang="en-US" sz="2400" dirty="0"/>
              <a:t>Background-repeat</a:t>
            </a:r>
          </a:p>
          <a:p>
            <a:r>
              <a:rPr lang="en-US" sz="2400" dirty="0"/>
              <a:t>Background-attachment</a:t>
            </a:r>
          </a:p>
          <a:p>
            <a:r>
              <a:rPr lang="en-US" sz="2400" dirty="0"/>
              <a:t>Background-position</a:t>
            </a:r>
          </a:p>
          <a:p>
            <a:endParaRPr lang="en-US" sz="24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Paperclip">
            <a:extLst>
              <a:ext uri="{FF2B5EF4-FFF2-40B4-BE49-F238E27FC236}">
                <a16:creationId xmlns:a16="http://schemas.microsoft.com/office/drawing/2014/main" id="{923ABD80-2967-409F-8A21-3E8479794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35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3565B-9145-4A78-A6A2-BE083B3F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Attributes Of Background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68D1-21A3-42EF-8B0F-D5396385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0" dirty="0">
                <a:effectLst/>
                <a:latin typeface="Consolas" panose="020B0609020204030204" pitchFamily="49" charset="0"/>
              </a:rPr>
              <a:t>Background color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body {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background-color: 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lightblue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opacity:0.3;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all paint brush">
            <a:extLst>
              <a:ext uri="{FF2B5EF4-FFF2-40B4-BE49-F238E27FC236}">
                <a16:creationId xmlns:a16="http://schemas.microsoft.com/office/drawing/2014/main" id="{85995D36-6CD7-4A8A-AD4A-E95140373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64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A8A91-57FB-4B2F-85F4-92B5D501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Attributes Of Background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BE237-9487-4A32-BF19-051543155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7"/>
            <a:ext cx="4048344" cy="3986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>
                <a:effectLst/>
                <a:latin typeface="Segoe UI" panose="020B0502040204020203" pitchFamily="34" charset="0"/>
              </a:rPr>
              <a:t>Transparency using RGBA</a:t>
            </a:r>
            <a:endParaRPr lang="en-US" sz="2400" b="0" i="0" dirty="0">
              <a:effectLst/>
              <a:latin typeface="Consolas" panose="020B0609020204030204" pitchFamily="49" charset="0"/>
            </a:endParaRPr>
          </a:p>
          <a:p>
            <a:r>
              <a:rPr lang="en-US" sz="2400" b="0" i="0" dirty="0">
                <a:effectLst/>
                <a:latin typeface="Consolas" panose="020B0609020204030204" pitchFamily="49" charset="0"/>
              </a:rPr>
              <a:t>background: </a:t>
            </a:r>
            <a:r>
              <a:rPr lang="en-US" sz="2400" b="0" i="0" dirty="0" err="1">
                <a:effectLst/>
                <a:latin typeface="Consolas" panose="020B0609020204030204" pitchFamily="49" charset="0"/>
              </a:rPr>
              <a:t>rgba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(0, 128, 0, 0.3) 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 background-image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dirty="0">
                <a:effectLst/>
                <a:latin typeface="Consolas" panose="020B0609020204030204" pitchFamily="49" charset="0"/>
              </a:rPr>
              <a:t>body {</a:t>
            </a:r>
            <a:br>
              <a:rPr lang="en-US" sz="2400" b="0" i="0" dirty="0"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  background-image: </a:t>
            </a:r>
            <a:r>
              <a:rPr lang="en-US" sz="2400" b="0" i="0" dirty="0" err="1">
                <a:effectLst/>
                <a:latin typeface="Consolas" panose="020B0609020204030204" pitchFamily="49" charset="0"/>
              </a:rPr>
              <a:t>url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(“</a:t>
            </a:r>
            <a:r>
              <a:rPr lang="en-US" sz="2400" dirty="0">
                <a:latin typeface="Consolas" panose="020B0609020204030204" pitchFamily="49" charset="0"/>
              </a:rPr>
              <a:t>cat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.jpg");</a:t>
            </a:r>
            <a:br>
              <a:rPr lang="en-US" sz="2400" b="0" i="0" dirty="0"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ecurity Camera">
            <a:extLst>
              <a:ext uri="{FF2B5EF4-FFF2-40B4-BE49-F238E27FC236}">
                <a16:creationId xmlns:a16="http://schemas.microsoft.com/office/drawing/2014/main" id="{87594B11-B011-40A3-8051-6FD4CB7C2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51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2BE00-767C-49B8-BB43-74A5B89B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Of Background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51BB-6E72-4287-AFB1-88370EA06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60045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 background-repeat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Horizontally</a:t>
            </a:r>
            <a:endParaRPr lang="en-U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 {</a:t>
            </a:r>
            <a:b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background-image: 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("gradient_bg.png");</a:t>
            </a:r>
            <a:b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background-repeat: repeat-x;</a:t>
            </a:r>
            <a:b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Vertically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background-image: 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("gradient_bg.png");</a:t>
            </a:r>
            <a:b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background-repeat: repeat-y;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5784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5B270-3918-4848-AB56-D4252ECA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Of Background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428D5-A504-4594-8BF9-75E710E0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 position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 {</a:t>
            </a:r>
            <a:b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background-image: 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("img_tree.png");</a:t>
            </a:r>
            <a:b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background-repeat: no-repeat;</a:t>
            </a:r>
            <a:b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background-position: right top;</a:t>
            </a:r>
            <a:b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9269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8EFAB-6144-46A9-AFAC-34F659E5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Of Background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1D7D-03F4-4F54-B108-5055CD3D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 background-attachment</a:t>
            </a:r>
          </a:p>
          <a:p>
            <a:r>
              <a:rPr lang="en-US" sz="20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body {</a:t>
            </a:r>
            <a:br>
              <a:rPr lang="en-US" sz="20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background-image: </a:t>
            </a:r>
            <a:r>
              <a:rPr lang="en-US" sz="2000" b="0" i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20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("img_tree.png");</a:t>
            </a:r>
            <a:br>
              <a:rPr lang="en-US" sz="20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background-repeat: no-repeat;</a:t>
            </a:r>
            <a:br>
              <a:rPr lang="en-US" sz="20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background-position: right top;</a:t>
            </a:r>
            <a:br>
              <a:rPr lang="en-US" sz="20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background-attachment: fixed</a:t>
            </a:r>
            <a:r>
              <a:rPr lang="en-US" sz="20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797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239CB-98EB-49B7-8594-F8C330D5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Of Background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5E6C0-547F-44C6-B0E8-2B81D2D92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Shorthand property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 {</a:t>
            </a:r>
            <a:br>
              <a:rPr lang="en-US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background: #ffffff </a:t>
            </a:r>
            <a:r>
              <a:rPr lang="en-US" sz="3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("img_tree.png") no-repeat right top;</a:t>
            </a:r>
            <a:br>
              <a:rPr lang="en-US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12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386BE-2EAE-45E4-A5FA-3D5E6EA1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Attributes of Background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FF503E2-2D91-4C97-9956-ED8E2E7B6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i="0" u="sng" dirty="0">
                <a:effectLst/>
                <a:latin typeface="Segoe UI" panose="020B0502040204020203" pitchFamily="34" charset="0"/>
              </a:rPr>
              <a:t>background-size</a:t>
            </a:r>
          </a:p>
          <a:p>
            <a:endParaRPr lang="en-US" sz="2400" dirty="0"/>
          </a:p>
          <a:p>
            <a:r>
              <a:rPr lang="en-US" sz="2400" b="0" i="0" dirty="0"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 background: 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url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(mountain.jpg);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 background-repeat: no-repeat;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 background-size: 300px 100px;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2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9E4A-D77E-4BD2-853B-FE5888B5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DHTML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C747-4378-4F6B-9634-140B52685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DHTML</a:t>
            </a:r>
            <a:r>
              <a:rPr lang="en-US" b="0" i="0" dirty="0">
                <a:effectLst/>
                <a:latin typeface="arial" panose="020B0604020202020204" pitchFamily="34" charset="0"/>
              </a:rPr>
              <a:t> stands for Dynamic Hypertext Markup language i.e., Dynamic HTML. </a:t>
            </a:r>
            <a:r>
              <a:rPr lang="en-US" dirty="0">
                <a:latin typeface="arial" panose="020B0604020202020204" pitchFamily="34" charset="0"/>
              </a:rPr>
              <a:t>I</a:t>
            </a:r>
            <a:r>
              <a:rPr lang="en-US" b="0" i="0" dirty="0">
                <a:effectLst/>
                <a:latin typeface="arial" panose="020B0604020202020204" pitchFamily="34" charset="0"/>
              </a:rPr>
              <a:t>t is a term that combines the features of various web development technologies for creating the web pages dynamic and interactive.</a:t>
            </a:r>
            <a:endParaRPr lang="en-US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5BB845D-4E66-4565-B34F-8342C597A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16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DA96-62A6-4163-BB7A-051977E4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Attributes of Margin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1BEE2DD-7EDE-478E-9339-5CA923D1D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 {</a:t>
            </a:r>
            <a:b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margin: 35px 70px 50px 90px;</a:t>
            </a:r>
            <a:b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4" descr="Exclamation mark on a yellow background">
            <a:extLst>
              <a:ext uri="{FF2B5EF4-FFF2-40B4-BE49-F238E27FC236}">
                <a16:creationId xmlns:a16="http://schemas.microsoft.com/office/drawing/2014/main" id="{ACF11E7A-BE7B-4165-AD6F-487E3B7EE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1" r="1819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6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7A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656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89373-AB83-41B2-9168-5E166DF0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CSS Borders</a:t>
            </a:r>
            <a:br>
              <a:rPr lang="en-US" b="0" i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F81D4486-D747-4E07-B7A1-BCDD8FBF4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609331"/>
            <a:ext cx="10597729" cy="3794688"/>
          </a:xfrm>
        </p:spPr>
        <p:txBody>
          <a:bodyPr anchor="ctr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dotted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- Defines a dotted border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dashed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- Defines a dashed border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solid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- Defines a solid border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- Defines a double border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groove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- Defines a 3D grooved border. The effect depends on the border-color value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ridge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- Defines a 3D ridged border. The effect depends on the border-color value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inset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- Defines a 3D inset border. The effect depends on the border-color value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outset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- Defines a 3D outset border. The effect depends on the border-color value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- Defines no border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hidden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- Defines a hidden border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133610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17B7C-E49A-4CEC-A159-0B1D43C0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296"/>
            <a:ext cx="10515600" cy="6361043"/>
          </a:xfrm>
        </p:spPr>
        <p:txBody>
          <a:bodyPr>
            <a:normAutofit/>
          </a:bodyPr>
          <a:lstStyle/>
          <a:p>
            <a:r>
              <a:rPr lang="en-US" sz="3200" b="0" i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p.dotted 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200" b="0" i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border-style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200" b="0" i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dotted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;}</a:t>
            </a:r>
            <a:b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0" i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p.dashed 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200" b="0" i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border-style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200" b="0" i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dashed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;}</a:t>
            </a:r>
            <a:b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0" i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p.solid 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200" b="0" i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border-style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200" b="0" i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solid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;}</a:t>
            </a:r>
            <a:b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0" i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p.double 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200" b="0" i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border-style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200" b="0" i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double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;}</a:t>
            </a:r>
            <a:b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0" i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p.groove 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200" b="0" i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border-style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200" b="0" i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groove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;}</a:t>
            </a:r>
            <a:b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0" i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p.ridge 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200" b="0" i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border-style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200" b="0" i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ridge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;}</a:t>
            </a:r>
            <a:b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0" i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p.inset 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200" b="0" i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border-style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200" b="0" i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inset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;}</a:t>
            </a:r>
            <a:b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0" i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p.outset 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200" b="0" i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border-style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200" b="0" i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outset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;}</a:t>
            </a:r>
            <a:b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0" i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p.none 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200" b="0" i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border-style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200" b="0" i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none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;}</a:t>
            </a:r>
            <a:b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0" i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p.hidden 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200" b="0" i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border-style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200" b="0" i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hidden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;}</a:t>
            </a:r>
            <a:b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0" i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p.mix 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200" b="0" i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border-style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200" b="0" i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dotted dashed solid double</a:t>
            </a:r>
            <a:r>
              <a:rPr lang="en-US" sz="32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;}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04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A671-BDF7-41C9-9A77-5CDE6FD2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sz="4100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CSS Padding</a:t>
            </a:r>
            <a:br>
              <a:rPr lang="en-US" sz="4100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endParaRPr lang="en-US" sz="41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FBC2-33FF-4D73-854A-325B16965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3600" b="0" i="0" dirty="0">
                <a:effectLst/>
                <a:latin typeface="Consolas" panose="020B0609020204030204" pitchFamily="49" charset="0"/>
              </a:rPr>
              <a:t>div {</a:t>
            </a:r>
            <a:br>
              <a:rPr lang="en-US" sz="3600" b="0" i="0" dirty="0">
                <a:effectLst/>
                <a:latin typeface="Consolas" panose="020B0609020204030204" pitchFamily="49" charset="0"/>
              </a:rPr>
            </a:br>
            <a:r>
              <a:rPr lang="en-US" sz="3600" b="0" i="0" dirty="0">
                <a:effectLst/>
                <a:latin typeface="Consolas" panose="020B0609020204030204" pitchFamily="49" charset="0"/>
              </a:rPr>
              <a:t>  padding-top: 50px;</a:t>
            </a:r>
            <a:br>
              <a:rPr lang="en-US" sz="3600" b="0" i="0" dirty="0">
                <a:effectLst/>
                <a:latin typeface="Consolas" panose="020B0609020204030204" pitchFamily="49" charset="0"/>
              </a:rPr>
            </a:br>
            <a:r>
              <a:rPr lang="en-US" sz="3600" b="0" i="0" dirty="0">
                <a:effectLst/>
                <a:latin typeface="Consolas" panose="020B0609020204030204" pitchFamily="49" charset="0"/>
              </a:rPr>
              <a:t>  padding-right: 30px;</a:t>
            </a:r>
            <a:br>
              <a:rPr lang="en-US" sz="3600" b="0" i="0" dirty="0">
                <a:effectLst/>
                <a:latin typeface="Consolas" panose="020B0609020204030204" pitchFamily="49" charset="0"/>
              </a:rPr>
            </a:br>
            <a:r>
              <a:rPr lang="en-US" sz="3600" b="0" i="0" dirty="0">
                <a:effectLst/>
                <a:latin typeface="Consolas" panose="020B0609020204030204" pitchFamily="49" charset="0"/>
              </a:rPr>
              <a:t>  padding-bottom: 50px;</a:t>
            </a:r>
            <a:br>
              <a:rPr lang="en-US" sz="3600" b="0" i="0" dirty="0">
                <a:effectLst/>
                <a:latin typeface="Consolas" panose="020B0609020204030204" pitchFamily="49" charset="0"/>
              </a:rPr>
            </a:br>
            <a:r>
              <a:rPr lang="en-US" sz="3600" b="0" i="0" dirty="0">
                <a:effectLst/>
                <a:latin typeface="Consolas" panose="020B0609020204030204" pitchFamily="49" charset="0"/>
              </a:rPr>
              <a:t>  padding-left: 80px;</a:t>
            </a:r>
            <a:br>
              <a:rPr lang="en-US" sz="3600" b="0" i="0" dirty="0">
                <a:effectLst/>
                <a:latin typeface="Consolas" panose="020B0609020204030204" pitchFamily="49" charset="0"/>
              </a:rPr>
            </a:br>
            <a:r>
              <a:rPr lang="en-US" sz="3600" b="0" i="0" dirty="0">
                <a:effectLst/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217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BB78D1-550E-4E79-91A0-C26CDA30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CSS Selector</a:t>
            </a:r>
            <a:br>
              <a:rPr lang="en-US" sz="6000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endParaRPr lang="en-US" sz="6000">
              <a:solidFill>
                <a:schemeClr val="bg1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03DA043-BA68-4378-9FA0-0931D89E0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37373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57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A815A-BA25-4BCD-BD5A-0820EA87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chemeClr val="bg1"/>
                </a:solidFill>
                <a:cs typeface="Arial" panose="020B0604020202020204" pitchFamily="34" charset="0"/>
              </a:rPr>
              <a:t>Selector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EBEAA0-FE4C-4A97-BE53-96147B3C2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13782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62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34106-B753-4EDD-8FD8-B7711110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CSS Selector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113C46-7647-476A-8DA0-F9E9D2CE1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50074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57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00923-7190-4682-88E0-C12BA36D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CSS Selector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E43C2F-C52D-4359-A3F4-B5ADD6CD7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04950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78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4DEA4-2830-4FE6-9C2D-01CB3DF4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CSS Selector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4A5D8-C9E3-4BDE-83CA-4E696DF844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54685"/>
              </p:ext>
            </p:extLst>
          </p:nvPr>
        </p:nvGraphicFramePr>
        <p:xfrm>
          <a:off x="5600700" y="623888"/>
          <a:ext cx="5753100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635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4FEBF-58E2-4FD4-93EA-24084766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CSS Selector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D213CC-3753-4BA0-8948-238725A3CC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579603"/>
              </p:ext>
            </p:extLst>
          </p:nvPr>
        </p:nvGraphicFramePr>
        <p:xfrm>
          <a:off x="5600700" y="623888"/>
          <a:ext cx="5753100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68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1397</Words>
  <Application>Microsoft Office PowerPoint</Application>
  <PresentationFormat>Widescreen</PresentationFormat>
  <Paragraphs>172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Arial</vt:lpstr>
      <vt:lpstr>Calibri</vt:lpstr>
      <vt:lpstr>Calibri Light</vt:lpstr>
      <vt:lpstr>Century Schoolbook</vt:lpstr>
      <vt:lpstr>Consolas</vt:lpstr>
      <vt:lpstr>Segoe UI</vt:lpstr>
      <vt:lpstr>Verdana</vt:lpstr>
      <vt:lpstr>Office Theme</vt:lpstr>
      <vt:lpstr>CSS</vt:lpstr>
      <vt:lpstr>CSS</vt:lpstr>
      <vt:lpstr>DHTML</vt:lpstr>
      <vt:lpstr>CSS Selector </vt:lpstr>
      <vt:lpstr>CSS Selector</vt:lpstr>
      <vt:lpstr>CSS Selector</vt:lpstr>
      <vt:lpstr>CSS Selector</vt:lpstr>
      <vt:lpstr>CSS Selector </vt:lpstr>
      <vt:lpstr>CSS Selector</vt:lpstr>
      <vt:lpstr>CSS Web Safe Fonts </vt:lpstr>
      <vt:lpstr>Font Properties</vt:lpstr>
      <vt:lpstr> Font Properties</vt:lpstr>
      <vt:lpstr>PowerPoint Presentation</vt:lpstr>
      <vt:lpstr>Pixels, Em, Percentage</vt:lpstr>
      <vt:lpstr>Attributes Of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Attributes Of Background</vt:lpstr>
      <vt:lpstr>Attributes Of Background</vt:lpstr>
      <vt:lpstr>Attributes Of Background</vt:lpstr>
      <vt:lpstr>Attributes Of Background</vt:lpstr>
      <vt:lpstr>Attributes Of Background</vt:lpstr>
      <vt:lpstr>Attributes Of Background</vt:lpstr>
      <vt:lpstr>Attributes Of Background</vt:lpstr>
      <vt:lpstr>Attributes of Background</vt:lpstr>
      <vt:lpstr>Attributes of Margin </vt:lpstr>
      <vt:lpstr>CSS Borders </vt:lpstr>
      <vt:lpstr>PowerPoint Presentation</vt:lpstr>
      <vt:lpstr>CSS Padding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zara imtiaz</dc:creator>
  <cp:lastModifiedBy>zara imtiaz</cp:lastModifiedBy>
  <cp:revision>6</cp:revision>
  <dcterms:created xsi:type="dcterms:W3CDTF">2021-06-04T07:28:24Z</dcterms:created>
  <dcterms:modified xsi:type="dcterms:W3CDTF">2021-06-08T06:44:15Z</dcterms:modified>
</cp:coreProperties>
</file>