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 imtiaz" userId="559c1fd5ec6d8d88" providerId="LiveId" clId="{58976815-A572-479A-9858-1513FE333B8C}"/>
    <pc:docChg chg="custSel addSld delSld modSld">
      <pc:chgData name="zara imtiaz" userId="559c1fd5ec6d8d88" providerId="LiveId" clId="{58976815-A572-479A-9858-1513FE333B8C}" dt="2021-07-08T20:56:52.888" v="90" actId="47"/>
      <pc:docMkLst>
        <pc:docMk/>
      </pc:docMkLst>
      <pc:sldChg chg="modSp mod">
        <pc:chgData name="zara imtiaz" userId="559c1fd5ec6d8d88" providerId="LiveId" clId="{58976815-A572-479A-9858-1513FE333B8C}" dt="2021-07-08T20:47:33.602" v="18" actId="20577"/>
        <pc:sldMkLst>
          <pc:docMk/>
          <pc:sldMk cId="3529909392" sldId="257"/>
        </pc:sldMkLst>
        <pc:spChg chg="mod">
          <ac:chgData name="zara imtiaz" userId="559c1fd5ec6d8d88" providerId="LiveId" clId="{58976815-A572-479A-9858-1513FE333B8C}" dt="2021-07-08T20:47:33.602" v="18" actId="20577"/>
          <ac:spMkLst>
            <pc:docMk/>
            <pc:sldMk cId="3529909392" sldId="257"/>
            <ac:spMk id="3" creationId="{D05F6F14-8458-437D-8058-4FD7C316B893}"/>
          </ac:spMkLst>
        </pc:spChg>
      </pc:sldChg>
      <pc:sldChg chg="modSp new mod">
        <pc:chgData name="zara imtiaz" userId="559c1fd5ec6d8d88" providerId="LiveId" clId="{58976815-A572-479A-9858-1513FE333B8C}" dt="2021-07-08T20:55:23.751" v="88" actId="20577"/>
        <pc:sldMkLst>
          <pc:docMk/>
          <pc:sldMk cId="678402344" sldId="269"/>
        </pc:sldMkLst>
        <pc:spChg chg="mod">
          <ac:chgData name="zara imtiaz" userId="559c1fd5ec6d8d88" providerId="LiveId" clId="{58976815-A572-479A-9858-1513FE333B8C}" dt="2021-07-08T20:54:16.352" v="36" actId="20577"/>
          <ac:spMkLst>
            <pc:docMk/>
            <pc:sldMk cId="678402344" sldId="269"/>
            <ac:spMk id="2" creationId="{35D24537-4C4C-4DDE-8F67-EA0EEF9E1224}"/>
          </ac:spMkLst>
        </pc:spChg>
        <pc:spChg chg="mod">
          <ac:chgData name="zara imtiaz" userId="559c1fd5ec6d8d88" providerId="LiveId" clId="{58976815-A572-479A-9858-1513FE333B8C}" dt="2021-07-08T20:55:23.751" v="88" actId="20577"/>
          <ac:spMkLst>
            <pc:docMk/>
            <pc:sldMk cId="678402344" sldId="269"/>
            <ac:spMk id="3" creationId="{75905413-CC25-446B-84FC-6E3E5502142D}"/>
          </ac:spMkLst>
        </pc:spChg>
      </pc:sldChg>
      <pc:sldChg chg="new del">
        <pc:chgData name="zara imtiaz" userId="559c1fd5ec6d8d88" providerId="LiveId" clId="{58976815-A572-479A-9858-1513FE333B8C}" dt="2021-07-08T20:56:52.888" v="90" actId="47"/>
        <pc:sldMkLst>
          <pc:docMk/>
          <pc:sldMk cId="390038673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8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3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E25A21B-B696-43C9-BE42-FA3CA7FC6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32440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2274C-AB33-474D-BAA7-A88B9D74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519C-E805-4B09-AB9E-0BF4E7AE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2D18-552E-448B-9A35-10BE7ADF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68690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4CA7-5DB4-4217-82E3-92674AB4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CABB-B202-487E-8D9A-E35E356AC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than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Greater than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Equals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than or equals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Greater than or equals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equals to</a:t>
            </a:r>
          </a:p>
        </p:txBody>
      </p:sp>
    </p:spTree>
    <p:extLst>
      <p:ext uri="{BB962C8B-B14F-4D97-AF65-F5344CB8AC3E}">
        <p14:creationId xmlns:p14="http://schemas.microsoft.com/office/powerpoint/2010/main" val="163711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7B3-7984-43D6-918C-1B0F0175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A638-4141-412E-B540-1662D901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precedence tells which operator should implement first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https://developer.mozilla.org/en-US/docs/Web/JavaScript/Reference/Operators/Operator_Precedence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9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B88A-035C-4DF3-AB0B-FED90DE5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7291-D912-4425-B07E-E2D91C69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Template literals are string literals allowing embedded expressions</a:t>
            </a:r>
          </a:p>
          <a:p>
            <a:endParaRPr lang="en-US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It starts with the symbol </a:t>
            </a:r>
            <a:r>
              <a:rPr lang="en-US" sz="4000" b="1" dirty="0">
                <a:solidFill>
                  <a:srgbClr val="212121"/>
                </a:solidFill>
                <a:latin typeface="arial" panose="020B0604020202020204" pitchFamily="34" charset="0"/>
              </a:rPr>
              <a:t>``</a:t>
            </a:r>
          </a:p>
          <a:p>
            <a:r>
              <a:rPr lang="en-US" sz="4000" b="1" dirty="0">
                <a:solidFill>
                  <a:srgbClr val="212121"/>
                </a:solidFill>
                <a:latin typeface="arial" panose="020B0604020202020204" pitchFamily="34" charset="0"/>
              </a:rPr>
              <a:t>`I’m ${</a:t>
            </a:r>
            <a:r>
              <a:rPr lang="en-US" sz="4000" b="1" dirty="0" err="1">
                <a:solidFill>
                  <a:srgbClr val="212121"/>
                </a:solidFill>
                <a:latin typeface="arial" panose="020B0604020202020204" pitchFamily="34" charset="0"/>
              </a:rPr>
              <a:t>firstname</a:t>
            </a:r>
            <a:r>
              <a:rPr lang="en-US" sz="4000" b="1" dirty="0">
                <a:solidFill>
                  <a:srgbClr val="212121"/>
                </a:solidFill>
                <a:latin typeface="arial" panose="020B0604020202020204" pitchFamily="34" charset="0"/>
              </a:rPr>
              <a:t>}`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2877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C700-31AC-4260-BA86-6EC27EEC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(if/else)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D3A0-76F5-4511-A6A0-E6068098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4971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Conditional statements are used to perform different actions based on different conditions.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specify a block of code to be executed, if a specified condition is true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specify a block of code to be executed, if the same condition is false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specify a new condition to test, if the first condition is 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1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ABFD-1EA9-42BA-BE1E-6E442BDE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EEC8-9300-42B5-B000-635B1878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conversion is the process of converting one datatype into another datatype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coercion means when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automatically converts the type in the background it is completely hidden from us</a:t>
            </a:r>
          </a:p>
        </p:txBody>
      </p:sp>
    </p:spTree>
    <p:extLst>
      <p:ext uri="{BB962C8B-B14F-4D97-AF65-F5344CB8AC3E}">
        <p14:creationId xmlns:p14="http://schemas.microsoft.com/office/powerpoint/2010/main" val="353313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38-A51D-4E68-AE89-3944D738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 vs == vs ===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02A5-1608-4AE9-A244-1AA55061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is an assignment operator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 it is not a strict equality it do type coercion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=== it is a strict equality it doesn’t do type coercion </a:t>
            </a:r>
          </a:p>
        </p:txBody>
      </p:sp>
    </p:spTree>
    <p:extLst>
      <p:ext uri="{BB962C8B-B14F-4D97-AF65-F5344CB8AC3E}">
        <p14:creationId xmlns:p14="http://schemas.microsoft.com/office/powerpoint/2010/main" val="423183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7A90-BA49-4554-A7BA-6C80866D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DAAB-8DAD-4A23-9ED8-D9F1860E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 is to get any value from the web page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Prompt(“what is your name”)</a:t>
            </a:r>
          </a:p>
        </p:txBody>
      </p:sp>
    </p:spTree>
    <p:extLst>
      <p:ext uri="{BB962C8B-B14F-4D97-AF65-F5344CB8AC3E}">
        <p14:creationId xmlns:p14="http://schemas.microsoft.com/office/powerpoint/2010/main" val="309065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4537-4C4C-4DDE-8F67-EA0EEF9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5413-CC25-446B-84FC-6E3E5502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 are used to determine the logic between variables or values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= &amp;&amp;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= ||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= 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2EDE-42D6-4CC0-9953-65430B72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6F14-8458-437D-8058-4FD7C316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JavaScript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 that enables you to create dynamically updating content, control multimedia, animate images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etc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0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1209-5B91-43C8-A08D-AA61B69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F4B-E0E3-494A-932F-02119E88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Console.log function is used to show output on the console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Console.log(“Hello Everyone”)</a:t>
            </a:r>
          </a:p>
        </p:txBody>
      </p:sp>
    </p:spTree>
    <p:extLst>
      <p:ext uri="{BB962C8B-B14F-4D97-AF65-F5344CB8AC3E}">
        <p14:creationId xmlns:p14="http://schemas.microsoft.com/office/powerpoint/2010/main" val="306880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C906-B659-40D7-8065-BBA73FD4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EA95-3550-48CA-BF78-79CEB706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external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with html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=“java.js”&gt;&lt;/script&gt;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6588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7D33-677D-46C8-A328-6EED5425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9584-2338-462A-8AC7-8A72D071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value that can change, depending on conditions or on information passed to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program</a:t>
            </a:r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three ways to define variables in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5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3107-F344-4348-82D2-6684F05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7864-5C18-4516-85EC-BD8C4A64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allows you to declare variables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x = 0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2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BBFC-AA37-4EAF-8E29-4566D343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E64DC-BDDF-4B49-8029-5FB39441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defined with const cannot be changed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througout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program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 pi = 3.14</a:t>
            </a:r>
          </a:p>
        </p:txBody>
      </p:sp>
    </p:spTree>
    <p:extLst>
      <p:ext uri="{BB962C8B-B14F-4D97-AF65-F5344CB8AC3E}">
        <p14:creationId xmlns:p14="http://schemas.microsoft.com/office/powerpoint/2010/main" val="159560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FF3F-2612-4D23-B26E-6C2C297D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6894-F184-4D95-A7DF-A10D32C5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dynamic typing </a:t>
            </a:r>
          </a:p>
        </p:txBody>
      </p:sp>
    </p:spTree>
    <p:extLst>
      <p:ext uri="{BB962C8B-B14F-4D97-AF65-F5344CB8AC3E}">
        <p14:creationId xmlns:p14="http://schemas.microsoft.com/office/powerpoint/2010/main" val="205834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C7D4-2E2C-43FC-92C5-1733B594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1BE7-E7D7-4340-A437-539253FC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to check the type of the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bool</a:t>
            </a:r>
          </a:p>
        </p:txBody>
      </p:sp>
    </p:spTree>
    <p:extLst>
      <p:ext uri="{BB962C8B-B14F-4D97-AF65-F5344CB8AC3E}">
        <p14:creationId xmlns:p14="http://schemas.microsoft.com/office/powerpoint/2010/main" val="34900829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6E8E2"/>
      </a:lt2>
      <a:accent1>
        <a:srgbClr val="9E75E7"/>
      </a:accent1>
      <a:accent2>
        <a:srgbClr val="565FE2"/>
      </a:accent2>
      <a:accent3>
        <a:srgbClr val="6EA8E6"/>
      </a:accent3>
      <a:accent4>
        <a:srgbClr val="40B3C0"/>
      </a:accent4>
      <a:accent5>
        <a:srgbClr val="47B593"/>
      </a:accent5>
      <a:accent6>
        <a:srgbClr val="42B862"/>
      </a:accent6>
      <a:hlink>
        <a:srgbClr val="768A5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411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Modern Love</vt:lpstr>
      <vt:lpstr>The Hand</vt:lpstr>
      <vt:lpstr>Verdana</vt:lpstr>
      <vt:lpstr>SketchyVTI</vt:lpstr>
      <vt:lpstr>JavaScript</vt:lpstr>
      <vt:lpstr>What is javascript </vt:lpstr>
      <vt:lpstr>Output</vt:lpstr>
      <vt:lpstr>Connecting with html</vt:lpstr>
      <vt:lpstr>Variables</vt:lpstr>
      <vt:lpstr>let</vt:lpstr>
      <vt:lpstr>Const</vt:lpstr>
      <vt:lpstr>Data types</vt:lpstr>
      <vt:lpstr>typeof</vt:lpstr>
      <vt:lpstr>Basic Operators</vt:lpstr>
      <vt:lpstr>Comparison operators</vt:lpstr>
      <vt:lpstr>Operator precedence</vt:lpstr>
      <vt:lpstr>Strings and Template Literals</vt:lpstr>
      <vt:lpstr>Decision making (if/else)</vt:lpstr>
      <vt:lpstr>Type Conversion and coercion</vt:lpstr>
      <vt:lpstr>= vs == vs === operators</vt:lpstr>
      <vt:lpstr>Prompt</vt:lpstr>
      <vt:lpstr>Logical Operator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zara imtiaz</dc:creator>
  <cp:lastModifiedBy>zara imtiaz</cp:lastModifiedBy>
  <cp:revision>18</cp:revision>
  <dcterms:created xsi:type="dcterms:W3CDTF">2021-07-04T04:04:06Z</dcterms:created>
  <dcterms:modified xsi:type="dcterms:W3CDTF">2021-07-12T03:03:13Z</dcterms:modified>
</cp:coreProperties>
</file>