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b49d29ecb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b49d29ecb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49d29ecb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49d29ecb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49d29ec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49d29e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49d29ec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49d29ec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49d29ec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49d29ec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49d29ec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49d29ec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49d29ec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49d29ec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49d29ec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49d29ec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49d29ec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49d29ec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Prove each of the following statements, or give a counterexample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0" y="1342075"/>
            <a:ext cx="856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 Breadth-first search is a special case of uniform-cost search.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0" y="2062475"/>
            <a:ext cx="86265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all step costs are equal (and let’s assume equal to 1), g(n) is just a multiple of depth n. Thus, breadth-first search and uniform-cost search would behave the same in this case f(n) = g(n) = 1*(depth of 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3497825"/>
            <a:ext cx="9144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g(n): a path cost to n from a start state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Breadth First Search (BFS)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1202500"/>
            <a:ext cx="6172200" cy="34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niform Cost Search (USC)</a:t>
            </a:r>
            <a:endParaRPr sz="2400"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50" y="1200925"/>
            <a:ext cx="6585149" cy="35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b. Depth-first search is a special case of best-first tree search.</a:t>
            </a:r>
            <a:endParaRPr sz="18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Breadth-first search is best-first search with f(n) = depth(n); depth-first is best-first search with f(n) = −depth(n).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c. Uniform-cost search is a special case of A∗ search.</a:t>
            </a:r>
            <a:endParaRPr sz="18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A* search: f(n) = g(n) + h(n) Uniform-cost search: f(n) = g(n) Thus, for h(n) = 0, uniform cost search will produce the same result as A* search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2301575"/>
            <a:ext cx="9144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h(n): a heuristic estimate of cost from n to a goal state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g(n): a path cost to n from a start state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83125"/>
            <a:ext cx="83745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function: f(n) = (2 − w)g(n) + wh(n)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6513"/>
            <a:ext cx="83745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Completeness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1950" y="1653325"/>
            <a:ext cx="8240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 = 0: f(n)=2g(n) --&gt; Uniform Cost Search, which is complete.</a:t>
            </a:r>
            <a:endParaRPr sz="1800">
              <a:solidFill>
                <a:srgbClr val="FFFFF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 = 1: f(n)=g(n) + h(n) --&gt; A*, which is complete.</a:t>
            </a:r>
            <a:endParaRPr sz="1800">
              <a:solidFill>
                <a:srgbClr val="FFFFF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 = 2: f(n)=2h(n) --&gt; greedy Best First Search, which is not complete.</a:t>
            </a:r>
            <a:endParaRPr sz="1800">
              <a:solidFill>
                <a:srgbClr val="FFFFF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51950" y="3035050"/>
            <a:ext cx="82401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Cost &gt; 0 so f(n) &gt; 0.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f(n) = (2 − w)g(n) + wh(n)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 ≤ w &lt; 2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83125"/>
            <a:ext cx="83745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function: f(n) = (2 − w)g(n) + wh(n)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4750" y="1115300"/>
            <a:ext cx="83745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Optimality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51950" y="1850875"/>
            <a:ext cx="82401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algorithm is guaranteed to be optimal for 0 ≤ w ≤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since scaling g(n) by a constant has no effect on the relative ordering of the chosen paths, but, if w &gt;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then it is possible the wh(n) will overestimate the distance to the goal, making the heuristic inadmissible. If w ≤ 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then it will reduce the estimate, but it is still guaranteed to underestimate the distance to the goal state.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83125"/>
            <a:ext cx="83745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function: f(n) = (2 − w)g(n) + wh(n)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879125"/>
            <a:ext cx="83745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behavior with w = 0, 1, 2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" y="1728200"/>
            <a:ext cx="8060575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