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14"/>
  </p:notesMasterIdLst>
  <p:handoutMasterIdLst>
    <p:handoutMasterId r:id="rId15"/>
  </p:handoutMasterIdLst>
  <p:sldIdLst>
    <p:sldId id="286" r:id="rId2"/>
    <p:sldId id="443" r:id="rId3"/>
    <p:sldId id="313" r:id="rId4"/>
    <p:sldId id="434" r:id="rId5"/>
    <p:sldId id="435" r:id="rId6"/>
    <p:sldId id="436" r:id="rId7"/>
    <p:sldId id="437" r:id="rId8"/>
    <p:sldId id="438" r:id="rId9"/>
    <p:sldId id="439" r:id="rId10"/>
    <p:sldId id="440" r:id="rId11"/>
    <p:sldId id="441" r:id="rId12"/>
    <p:sldId id="442" r:id="rId13"/>
  </p:sldIdLst>
  <p:sldSz cx="12192000" cy="6858000"/>
  <p:notesSz cx="6858000" cy="9144000"/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314279E-8AB3-CDB3-5D93-E5DA73623E44}" name="Zara Weir" initials="ZW" userId="Zara Weir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177AD"/>
    <a:srgbClr val="1778C7"/>
    <a:srgbClr val="F8FAFF"/>
    <a:srgbClr val="092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C3E7A9-4EE3-45A0-AD08-3CA7BDCA7437}" v="118" dt="2022-08-09T08:57:20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2" autoAdjust="0"/>
    <p:restoredTop sz="96327"/>
  </p:normalViewPr>
  <p:slideViewPr>
    <p:cSldViewPr snapToGrid="0" snapToObjects="1">
      <p:cViewPr varScale="1">
        <p:scale>
          <a:sx n="86" d="100"/>
          <a:sy n="86" d="100"/>
        </p:scale>
        <p:origin x="195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32" d="100"/>
          <a:sy n="132" d="100"/>
        </p:scale>
        <p:origin x="5344" y="1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ra Weir" userId="8a2e9205-1857-43d3-a61d-be7f75aad1f4" providerId="ADAL" clId="{C1C3E7A9-4EE3-45A0-AD08-3CA7BDCA7437}"/>
    <pc:docChg chg="undo redo custSel addSld delSld modSld addSection delSection modSection">
      <pc:chgData name="Zara Weir" userId="8a2e9205-1857-43d3-a61d-be7f75aad1f4" providerId="ADAL" clId="{C1C3E7A9-4EE3-45A0-AD08-3CA7BDCA7437}" dt="2022-08-09T12:53:07.504" v="2078" actId="2711"/>
      <pc:docMkLst>
        <pc:docMk/>
      </pc:docMkLst>
      <pc:sldChg chg="modSp mod">
        <pc:chgData name="Zara Weir" userId="8a2e9205-1857-43d3-a61d-be7f75aad1f4" providerId="ADAL" clId="{C1C3E7A9-4EE3-45A0-AD08-3CA7BDCA7437}" dt="2022-08-08T15:00:03.767" v="1955" actId="1076"/>
        <pc:sldMkLst>
          <pc:docMk/>
          <pc:sldMk cId="149825300" sldId="313"/>
        </pc:sldMkLst>
        <pc:spChg chg="mod">
          <ac:chgData name="Zara Weir" userId="8a2e9205-1857-43d3-a61d-be7f75aad1f4" providerId="ADAL" clId="{C1C3E7A9-4EE3-45A0-AD08-3CA7BDCA7437}" dt="2022-08-02T12:50:18.488" v="22" actId="20577"/>
          <ac:spMkLst>
            <pc:docMk/>
            <pc:sldMk cId="149825300" sldId="313"/>
            <ac:spMk id="11" creationId="{CEA48193-4FAD-D846-BE53-C1BDE262260C}"/>
          </ac:spMkLst>
        </pc:spChg>
        <pc:spChg chg="mod">
          <ac:chgData name="Zara Weir" userId="8a2e9205-1857-43d3-a61d-be7f75aad1f4" providerId="ADAL" clId="{C1C3E7A9-4EE3-45A0-AD08-3CA7BDCA7437}" dt="2022-08-08T15:00:03.767" v="1955" actId="1076"/>
          <ac:spMkLst>
            <pc:docMk/>
            <pc:sldMk cId="149825300" sldId="313"/>
            <ac:spMk id="13" creationId="{0F607F7D-BEB6-A94E-BFFB-246BB6698DC4}"/>
          </ac:spMkLst>
        </pc:spChg>
      </pc:sldChg>
      <pc:sldChg chg="del">
        <pc:chgData name="Zara Weir" userId="8a2e9205-1857-43d3-a61d-be7f75aad1f4" providerId="ADAL" clId="{C1C3E7A9-4EE3-45A0-AD08-3CA7BDCA7437}" dt="2022-08-03T12:31:07.968" v="1042" actId="18676"/>
        <pc:sldMkLst>
          <pc:docMk/>
          <pc:sldMk cId="639636453" sldId="326"/>
        </pc:sldMkLst>
      </pc:sldChg>
      <pc:sldChg chg="del">
        <pc:chgData name="Zara Weir" userId="8a2e9205-1857-43d3-a61d-be7f75aad1f4" providerId="ADAL" clId="{C1C3E7A9-4EE3-45A0-AD08-3CA7BDCA7437}" dt="2022-08-03T12:31:07.968" v="1042" actId="18676"/>
        <pc:sldMkLst>
          <pc:docMk/>
          <pc:sldMk cId="425563568" sldId="336"/>
        </pc:sldMkLst>
      </pc:sldChg>
      <pc:sldChg chg="del">
        <pc:chgData name="Zara Weir" userId="8a2e9205-1857-43d3-a61d-be7f75aad1f4" providerId="ADAL" clId="{C1C3E7A9-4EE3-45A0-AD08-3CA7BDCA7437}" dt="2022-08-03T12:31:07.968" v="1042" actId="18676"/>
        <pc:sldMkLst>
          <pc:docMk/>
          <pc:sldMk cId="2049178149" sldId="342"/>
        </pc:sldMkLst>
      </pc:sldChg>
      <pc:sldChg chg="del">
        <pc:chgData name="Zara Weir" userId="8a2e9205-1857-43d3-a61d-be7f75aad1f4" providerId="ADAL" clId="{C1C3E7A9-4EE3-45A0-AD08-3CA7BDCA7437}" dt="2022-08-03T12:31:07.968" v="1042" actId="18676"/>
        <pc:sldMkLst>
          <pc:docMk/>
          <pc:sldMk cId="1069378133" sldId="379"/>
        </pc:sldMkLst>
      </pc:sldChg>
      <pc:sldChg chg="del">
        <pc:chgData name="Zara Weir" userId="8a2e9205-1857-43d3-a61d-be7f75aad1f4" providerId="ADAL" clId="{C1C3E7A9-4EE3-45A0-AD08-3CA7BDCA7437}" dt="2022-08-03T12:31:07.968" v="1042" actId="18676"/>
        <pc:sldMkLst>
          <pc:docMk/>
          <pc:sldMk cId="668013438" sldId="400"/>
        </pc:sldMkLst>
      </pc:sldChg>
      <pc:sldChg chg="del">
        <pc:chgData name="Zara Weir" userId="8a2e9205-1857-43d3-a61d-be7f75aad1f4" providerId="ADAL" clId="{C1C3E7A9-4EE3-45A0-AD08-3CA7BDCA7437}" dt="2022-08-03T12:31:07.968" v="1042" actId="18676"/>
        <pc:sldMkLst>
          <pc:docMk/>
          <pc:sldMk cId="1071979937" sldId="401"/>
        </pc:sldMkLst>
      </pc:sldChg>
      <pc:sldChg chg="modSp del mod">
        <pc:chgData name="Zara Weir" userId="8a2e9205-1857-43d3-a61d-be7f75aad1f4" providerId="ADAL" clId="{C1C3E7A9-4EE3-45A0-AD08-3CA7BDCA7437}" dt="2022-08-02T12:49:46.219" v="3" actId="2696"/>
        <pc:sldMkLst>
          <pc:docMk/>
          <pc:sldMk cId="377480830" sldId="404"/>
        </pc:sldMkLst>
        <pc:spChg chg="mod">
          <ac:chgData name="Zara Weir" userId="8a2e9205-1857-43d3-a61d-be7f75aad1f4" providerId="ADAL" clId="{C1C3E7A9-4EE3-45A0-AD08-3CA7BDCA7437}" dt="2022-08-02T12:49:43.323" v="2" actId="6549"/>
          <ac:spMkLst>
            <pc:docMk/>
            <pc:sldMk cId="377480830" sldId="404"/>
            <ac:spMk id="3" creationId="{D1F20310-509D-B816-57B5-1002474C9177}"/>
          </ac:spMkLst>
        </pc:spChg>
      </pc:sldChg>
      <pc:sldChg chg="del">
        <pc:chgData name="Zara Weir" userId="8a2e9205-1857-43d3-a61d-be7f75aad1f4" providerId="ADAL" clId="{C1C3E7A9-4EE3-45A0-AD08-3CA7BDCA7437}" dt="2022-08-02T12:49:49.017" v="4" actId="2696"/>
        <pc:sldMkLst>
          <pc:docMk/>
          <pc:sldMk cId="384371188" sldId="411"/>
        </pc:sldMkLst>
      </pc:sldChg>
      <pc:sldChg chg="del">
        <pc:chgData name="Zara Weir" userId="8a2e9205-1857-43d3-a61d-be7f75aad1f4" providerId="ADAL" clId="{C1C3E7A9-4EE3-45A0-AD08-3CA7BDCA7437}" dt="2022-08-02T12:49:52.491" v="5" actId="2696"/>
        <pc:sldMkLst>
          <pc:docMk/>
          <pc:sldMk cId="1765187564" sldId="412"/>
        </pc:sldMkLst>
      </pc:sldChg>
      <pc:sldChg chg="del">
        <pc:chgData name="Zara Weir" userId="8a2e9205-1857-43d3-a61d-be7f75aad1f4" providerId="ADAL" clId="{C1C3E7A9-4EE3-45A0-AD08-3CA7BDCA7437}" dt="2022-08-03T12:31:07.968" v="1042" actId="18676"/>
        <pc:sldMkLst>
          <pc:docMk/>
          <pc:sldMk cId="2796803116" sldId="413"/>
        </pc:sldMkLst>
      </pc:sldChg>
      <pc:sldChg chg="del">
        <pc:chgData name="Zara Weir" userId="8a2e9205-1857-43d3-a61d-be7f75aad1f4" providerId="ADAL" clId="{C1C3E7A9-4EE3-45A0-AD08-3CA7BDCA7437}" dt="2022-08-03T12:31:07.968" v="1042" actId="18676"/>
        <pc:sldMkLst>
          <pc:docMk/>
          <pc:sldMk cId="2931659461" sldId="414"/>
        </pc:sldMkLst>
      </pc:sldChg>
      <pc:sldChg chg="del">
        <pc:chgData name="Zara Weir" userId="8a2e9205-1857-43d3-a61d-be7f75aad1f4" providerId="ADAL" clId="{C1C3E7A9-4EE3-45A0-AD08-3CA7BDCA7437}" dt="2022-08-03T12:31:07.968" v="1042" actId="18676"/>
        <pc:sldMkLst>
          <pc:docMk/>
          <pc:sldMk cId="3679756500" sldId="415"/>
        </pc:sldMkLst>
      </pc:sldChg>
      <pc:sldChg chg="del">
        <pc:chgData name="Zara Weir" userId="8a2e9205-1857-43d3-a61d-be7f75aad1f4" providerId="ADAL" clId="{C1C3E7A9-4EE3-45A0-AD08-3CA7BDCA7437}" dt="2022-08-03T12:31:07.968" v="1042" actId="18676"/>
        <pc:sldMkLst>
          <pc:docMk/>
          <pc:sldMk cId="3174519428" sldId="416"/>
        </pc:sldMkLst>
      </pc:sldChg>
      <pc:sldChg chg="del">
        <pc:chgData name="Zara Weir" userId="8a2e9205-1857-43d3-a61d-be7f75aad1f4" providerId="ADAL" clId="{C1C3E7A9-4EE3-45A0-AD08-3CA7BDCA7437}" dt="2022-08-03T12:31:07.968" v="1042" actId="18676"/>
        <pc:sldMkLst>
          <pc:docMk/>
          <pc:sldMk cId="3028144980" sldId="417"/>
        </pc:sldMkLst>
      </pc:sldChg>
      <pc:sldChg chg="del">
        <pc:chgData name="Zara Weir" userId="8a2e9205-1857-43d3-a61d-be7f75aad1f4" providerId="ADAL" clId="{C1C3E7A9-4EE3-45A0-AD08-3CA7BDCA7437}" dt="2022-08-03T12:31:07.968" v="1042" actId="18676"/>
        <pc:sldMkLst>
          <pc:docMk/>
          <pc:sldMk cId="2771856235" sldId="418"/>
        </pc:sldMkLst>
      </pc:sldChg>
      <pc:sldChg chg="del">
        <pc:chgData name="Zara Weir" userId="8a2e9205-1857-43d3-a61d-be7f75aad1f4" providerId="ADAL" clId="{C1C3E7A9-4EE3-45A0-AD08-3CA7BDCA7437}" dt="2022-08-03T12:31:07.968" v="1042" actId="18676"/>
        <pc:sldMkLst>
          <pc:docMk/>
          <pc:sldMk cId="2741477407" sldId="419"/>
        </pc:sldMkLst>
      </pc:sldChg>
      <pc:sldChg chg="del">
        <pc:chgData name="Zara Weir" userId="8a2e9205-1857-43d3-a61d-be7f75aad1f4" providerId="ADAL" clId="{C1C3E7A9-4EE3-45A0-AD08-3CA7BDCA7437}" dt="2022-08-03T12:31:07.968" v="1042" actId="18676"/>
        <pc:sldMkLst>
          <pc:docMk/>
          <pc:sldMk cId="2979081417" sldId="420"/>
        </pc:sldMkLst>
      </pc:sldChg>
      <pc:sldChg chg="del">
        <pc:chgData name="Zara Weir" userId="8a2e9205-1857-43d3-a61d-be7f75aad1f4" providerId="ADAL" clId="{C1C3E7A9-4EE3-45A0-AD08-3CA7BDCA7437}" dt="2022-08-03T12:31:07.968" v="1042" actId="18676"/>
        <pc:sldMkLst>
          <pc:docMk/>
          <pc:sldMk cId="926590879" sldId="421"/>
        </pc:sldMkLst>
      </pc:sldChg>
      <pc:sldChg chg="del">
        <pc:chgData name="Zara Weir" userId="8a2e9205-1857-43d3-a61d-be7f75aad1f4" providerId="ADAL" clId="{C1C3E7A9-4EE3-45A0-AD08-3CA7BDCA7437}" dt="2022-08-03T12:31:07.968" v="1042" actId="18676"/>
        <pc:sldMkLst>
          <pc:docMk/>
          <pc:sldMk cId="2723748458" sldId="422"/>
        </pc:sldMkLst>
      </pc:sldChg>
      <pc:sldChg chg="del">
        <pc:chgData name="Zara Weir" userId="8a2e9205-1857-43d3-a61d-be7f75aad1f4" providerId="ADAL" clId="{C1C3E7A9-4EE3-45A0-AD08-3CA7BDCA7437}" dt="2022-08-03T12:31:07.968" v="1042" actId="18676"/>
        <pc:sldMkLst>
          <pc:docMk/>
          <pc:sldMk cId="496250297" sldId="423"/>
        </pc:sldMkLst>
      </pc:sldChg>
      <pc:sldChg chg="del">
        <pc:chgData name="Zara Weir" userId="8a2e9205-1857-43d3-a61d-be7f75aad1f4" providerId="ADAL" clId="{C1C3E7A9-4EE3-45A0-AD08-3CA7BDCA7437}" dt="2022-08-03T12:31:07.968" v="1042" actId="18676"/>
        <pc:sldMkLst>
          <pc:docMk/>
          <pc:sldMk cId="188562023" sldId="424"/>
        </pc:sldMkLst>
      </pc:sldChg>
      <pc:sldChg chg="del">
        <pc:chgData name="Zara Weir" userId="8a2e9205-1857-43d3-a61d-be7f75aad1f4" providerId="ADAL" clId="{C1C3E7A9-4EE3-45A0-AD08-3CA7BDCA7437}" dt="2022-08-03T12:31:07.968" v="1042" actId="18676"/>
        <pc:sldMkLst>
          <pc:docMk/>
          <pc:sldMk cId="3152335227" sldId="425"/>
        </pc:sldMkLst>
      </pc:sldChg>
      <pc:sldChg chg="del">
        <pc:chgData name="Zara Weir" userId="8a2e9205-1857-43d3-a61d-be7f75aad1f4" providerId="ADAL" clId="{C1C3E7A9-4EE3-45A0-AD08-3CA7BDCA7437}" dt="2022-08-03T12:31:07.968" v="1042" actId="18676"/>
        <pc:sldMkLst>
          <pc:docMk/>
          <pc:sldMk cId="3778966850" sldId="426"/>
        </pc:sldMkLst>
      </pc:sldChg>
      <pc:sldChg chg="del">
        <pc:chgData name="Zara Weir" userId="8a2e9205-1857-43d3-a61d-be7f75aad1f4" providerId="ADAL" clId="{C1C3E7A9-4EE3-45A0-AD08-3CA7BDCA7437}" dt="2022-08-03T12:31:07.968" v="1042" actId="18676"/>
        <pc:sldMkLst>
          <pc:docMk/>
          <pc:sldMk cId="960164508" sldId="427"/>
        </pc:sldMkLst>
      </pc:sldChg>
      <pc:sldChg chg="del">
        <pc:chgData name="Zara Weir" userId="8a2e9205-1857-43d3-a61d-be7f75aad1f4" providerId="ADAL" clId="{C1C3E7A9-4EE3-45A0-AD08-3CA7BDCA7437}" dt="2022-08-03T12:31:07.968" v="1042" actId="18676"/>
        <pc:sldMkLst>
          <pc:docMk/>
          <pc:sldMk cId="172999152" sldId="428"/>
        </pc:sldMkLst>
      </pc:sldChg>
      <pc:sldChg chg="del">
        <pc:chgData name="Zara Weir" userId="8a2e9205-1857-43d3-a61d-be7f75aad1f4" providerId="ADAL" clId="{C1C3E7A9-4EE3-45A0-AD08-3CA7BDCA7437}" dt="2022-08-03T12:31:07.968" v="1042" actId="18676"/>
        <pc:sldMkLst>
          <pc:docMk/>
          <pc:sldMk cId="2955719429" sldId="429"/>
        </pc:sldMkLst>
      </pc:sldChg>
      <pc:sldChg chg="del">
        <pc:chgData name="Zara Weir" userId="8a2e9205-1857-43d3-a61d-be7f75aad1f4" providerId="ADAL" clId="{C1C3E7A9-4EE3-45A0-AD08-3CA7BDCA7437}" dt="2022-08-03T12:31:07.968" v="1042" actId="18676"/>
        <pc:sldMkLst>
          <pc:docMk/>
          <pc:sldMk cId="1379417361" sldId="430"/>
        </pc:sldMkLst>
      </pc:sldChg>
      <pc:sldChg chg="del">
        <pc:chgData name="Zara Weir" userId="8a2e9205-1857-43d3-a61d-be7f75aad1f4" providerId="ADAL" clId="{C1C3E7A9-4EE3-45A0-AD08-3CA7BDCA7437}" dt="2022-08-03T12:31:07.968" v="1042" actId="18676"/>
        <pc:sldMkLst>
          <pc:docMk/>
          <pc:sldMk cId="4060458359" sldId="431"/>
        </pc:sldMkLst>
      </pc:sldChg>
      <pc:sldChg chg="del">
        <pc:chgData name="Zara Weir" userId="8a2e9205-1857-43d3-a61d-be7f75aad1f4" providerId="ADAL" clId="{C1C3E7A9-4EE3-45A0-AD08-3CA7BDCA7437}" dt="2022-08-03T12:31:07.968" v="1042" actId="18676"/>
        <pc:sldMkLst>
          <pc:docMk/>
          <pc:sldMk cId="3879626832" sldId="433"/>
        </pc:sldMkLst>
      </pc:sldChg>
      <pc:sldChg chg="addSp delSp modSp add mod">
        <pc:chgData name="Zara Weir" userId="8a2e9205-1857-43d3-a61d-be7f75aad1f4" providerId="ADAL" clId="{C1C3E7A9-4EE3-45A0-AD08-3CA7BDCA7437}" dt="2022-08-05T11:07:09.871" v="1433" actId="790"/>
        <pc:sldMkLst>
          <pc:docMk/>
          <pc:sldMk cId="994904387" sldId="434"/>
        </pc:sldMkLst>
        <pc:spChg chg="add mod">
          <ac:chgData name="Zara Weir" userId="8a2e9205-1857-43d3-a61d-be7f75aad1f4" providerId="ADAL" clId="{C1C3E7A9-4EE3-45A0-AD08-3CA7BDCA7437}" dt="2022-08-03T12:38:33.479" v="1064" actId="1076"/>
          <ac:spMkLst>
            <pc:docMk/>
            <pc:sldMk cId="994904387" sldId="434"/>
            <ac:spMk id="3" creationId="{C33BB807-F2FD-7BA0-D59F-BE48EDD9CD72}"/>
          </ac:spMkLst>
        </pc:spChg>
        <pc:spChg chg="mod">
          <ac:chgData name="Zara Weir" userId="8a2e9205-1857-43d3-a61d-be7f75aad1f4" providerId="ADAL" clId="{C1C3E7A9-4EE3-45A0-AD08-3CA7BDCA7437}" dt="2022-08-03T08:30:06.146" v="43" actId="14100"/>
          <ac:spMkLst>
            <pc:docMk/>
            <pc:sldMk cId="994904387" sldId="434"/>
            <ac:spMk id="4" creationId="{2E8E389F-CD62-2043-A4D8-D693A5A96FEB}"/>
          </ac:spMkLst>
        </pc:spChg>
        <pc:spChg chg="mod">
          <ac:chgData name="Zara Weir" userId="8a2e9205-1857-43d3-a61d-be7f75aad1f4" providerId="ADAL" clId="{C1C3E7A9-4EE3-45A0-AD08-3CA7BDCA7437}" dt="2022-08-05T11:07:09.871" v="1433" actId="790"/>
          <ac:spMkLst>
            <pc:docMk/>
            <pc:sldMk cId="994904387" sldId="434"/>
            <ac:spMk id="5" creationId="{85537718-550F-3944-9A13-EA1D1621FB31}"/>
          </ac:spMkLst>
        </pc:spChg>
        <pc:spChg chg="add del mod">
          <ac:chgData name="Zara Weir" userId="8a2e9205-1857-43d3-a61d-be7f75aad1f4" providerId="ADAL" clId="{C1C3E7A9-4EE3-45A0-AD08-3CA7BDCA7437}" dt="2022-08-03T08:32:46.501" v="51"/>
          <ac:spMkLst>
            <pc:docMk/>
            <pc:sldMk cId="994904387" sldId="434"/>
            <ac:spMk id="7" creationId="{7DBB5B7C-A1DD-29BE-ACE3-4627BF0898A6}"/>
          </ac:spMkLst>
        </pc:spChg>
        <pc:spChg chg="add mod">
          <ac:chgData name="Zara Weir" userId="8a2e9205-1857-43d3-a61d-be7f75aad1f4" providerId="ADAL" clId="{C1C3E7A9-4EE3-45A0-AD08-3CA7BDCA7437}" dt="2022-08-03T08:32:40.066" v="50" actId="571"/>
          <ac:spMkLst>
            <pc:docMk/>
            <pc:sldMk cId="994904387" sldId="434"/>
            <ac:spMk id="9" creationId="{FE6838D4-4080-C5AA-C147-4271A6892CB3}"/>
          </ac:spMkLst>
        </pc:spChg>
        <pc:picChg chg="del">
          <ac:chgData name="Zara Weir" userId="8a2e9205-1857-43d3-a61d-be7f75aad1f4" providerId="ADAL" clId="{C1C3E7A9-4EE3-45A0-AD08-3CA7BDCA7437}" dt="2022-08-03T08:30:12.217" v="44" actId="478"/>
          <ac:picMkLst>
            <pc:docMk/>
            <pc:sldMk cId="994904387" sldId="434"/>
            <ac:picMk id="6" creationId="{9A540D84-F8C8-B64A-B33E-0B2753ECE572}"/>
          </ac:picMkLst>
        </pc:picChg>
        <pc:picChg chg="add del mod">
          <ac:chgData name="Zara Weir" userId="8a2e9205-1857-43d3-a61d-be7f75aad1f4" providerId="ADAL" clId="{C1C3E7A9-4EE3-45A0-AD08-3CA7BDCA7437}" dt="2022-08-03T08:31:24.886" v="48"/>
          <ac:picMkLst>
            <pc:docMk/>
            <pc:sldMk cId="994904387" sldId="434"/>
            <ac:picMk id="8" creationId="{952D69DC-44EC-6D26-7F9C-83DE345CAF51}"/>
          </ac:picMkLst>
        </pc:picChg>
        <pc:picChg chg="add mod">
          <ac:chgData name="Zara Weir" userId="8a2e9205-1857-43d3-a61d-be7f75aad1f4" providerId="ADAL" clId="{C1C3E7A9-4EE3-45A0-AD08-3CA7BDCA7437}" dt="2022-08-03T12:38:08.626" v="1055" actId="1076"/>
          <ac:picMkLst>
            <pc:docMk/>
            <pc:sldMk cId="994904387" sldId="434"/>
            <ac:picMk id="1026" creationId="{7077BC86-060C-9503-2B54-149B54363002}"/>
          </ac:picMkLst>
        </pc:picChg>
      </pc:sldChg>
      <pc:sldChg chg="addSp delSp modSp add mod setBg addCm delCm">
        <pc:chgData name="Zara Weir" userId="8a2e9205-1857-43d3-a61d-be7f75aad1f4" providerId="ADAL" clId="{C1C3E7A9-4EE3-45A0-AD08-3CA7BDCA7437}" dt="2022-08-09T08:46:06.856" v="2029" actId="20577"/>
        <pc:sldMkLst>
          <pc:docMk/>
          <pc:sldMk cId="2253373230" sldId="435"/>
        </pc:sldMkLst>
        <pc:spChg chg="add mod">
          <ac:chgData name="Zara Weir" userId="8a2e9205-1857-43d3-a61d-be7f75aad1f4" providerId="ADAL" clId="{C1C3E7A9-4EE3-45A0-AD08-3CA7BDCA7437}" dt="2022-08-03T12:13:54.362" v="333" actId="1076"/>
          <ac:spMkLst>
            <pc:docMk/>
            <pc:sldMk cId="2253373230" sldId="435"/>
            <ac:spMk id="3" creationId="{F4ADC2BA-B4AA-E74F-F4DA-3B177BD11550}"/>
          </ac:spMkLst>
        </pc:spChg>
        <pc:spChg chg="add del mod">
          <ac:chgData name="Zara Weir" userId="8a2e9205-1857-43d3-a61d-be7f75aad1f4" providerId="ADAL" clId="{C1C3E7A9-4EE3-45A0-AD08-3CA7BDCA7437}" dt="2022-08-03T12:12:51.105" v="323" actId="478"/>
          <ac:spMkLst>
            <pc:docMk/>
            <pc:sldMk cId="2253373230" sldId="435"/>
            <ac:spMk id="5" creationId="{DC0BD24B-3156-560F-DFDA-84591E391EB2}"/>
          </ac:spMkLst>
        </pc:spChg>
        <pc:spChg chg="add mod">
          <ac:chgData name="Zara Weir" userId="8a2e9205-1857-43d3-a61d-be7f75aad1f4" providerId="ADAL" clId="{C1C3E7A9-4EE3-45A0-AD08-3CA7BDCA7437}" dt="2022-08-03T12:13:40.823" v="330" actId="1076"/>
          <ac:spMkLst>
            <pc:docMk/>
            <pc:sldMk cId="2253373230" sldId="435"/>
            <ac:spMk id="6" creationId="{E40D1AAB-D30A-E0FC-A4C7-6C880AF93312}"/>
          </ac:spMkLst>
        </pc:spChg>
        <pc:spChg chg="add del">
          <ac:chgData name="Zara Weir" userId="8a2e9205-1857-43d3-a61d-be7f75aad1f4" providerId="ADAL" clId="{C1C3E7A9-4EE3-45A0-AD08-3CA7BDCA7437}" dt="2022-08-03T11:59:40.551" v="230" actId="22"/>
          <ac:spMkLst>
            <pc:docMk/>
            <pc:sldMk cId="2253373230" sldId="435"/>
            <ac:spMk id="8" creationId="{0700EC94-B4E7-EEF6-517F-949FC3FB5D62}"/>
          </ac:spMkLst>
        </pc:spChg>
        <pc:spChg chg="mod">
          <ac:chgData name="Zara Weir" userId="8a2e9205-1857-43d3-a61d-be7f75aad1f4" providerId="ADAL" clId="{C1C3E7A9-4EE3-45A0-AD08-3CA7BDCA7437}" dt="2022-08-03T12:28:39.933" v="1020" actId="20577"/>
          <ac:spMkLst>
            <pc:docMk/>
            <pc:sldMk cId="2253373230" sldId="435"/>
            <ac:spMk id="11" creationId="{CEA48193-4FAD-D846-BE53-C1BDE262260C}"/>
          </ac:spMkLst>
        </pc:spChg>
        <pc:spChg chg="mod">
          <ac:chgData name="Zara Weir" userId="8a2e9205-1857-43d3-a61d-be7f75aad1f4" providerId="ADAL" clId="{C1C3E7A9-4EE3-45A0-AD08-3CA7BDCA7437}" dt="2022-08-09T08:46:06.856" v="2029" actId="20577"/>
          <ac:spMkLst>
            <pc:docMk/>
            <pc:sldMk cId="2253373230" sldId="435"/>
            <ac:spMk id="13" creationId="{0F607F7D-BEB6-A94E-BFFB-246BB6698DC4}"/>
          </ac:spMkLst>
        </pc:spChg>
        <pc:spChg chg="add mod">
          <ac:chgData name="Zara Weir" userId="8a2e9205-1857-43d3-a61d-be7f75aad1f4" providerId="ADAL" clId="{C1C3E7A9-4EE3-45A0-AD08-3CA7BDCA7437}" dt="2022-08-08T08:33:18.338" v="1615" actId="1076"/>
          <ac:spMkLst>
            <pc:docMk/>
            <pc:sldMk cId="2253373230" sldId="435"/>
            <ac:spMk id="14" creationId="{326E58C4-E52D-1CD8-1F18-07279954D5A5}"/>
          </ac:spMkLst>
        </pc:spChg>
        <pc:spChg chg="add mod">
          <ac:chgData name="Zara Weir" userId="8a2e9205-1857-43d3-a61d-be7f75aad1f4" providerId="ADAL" clId="{C1C3E7A9-4EE3-45A0-AD08-3CA7BDCA7437}" dt="2022-08-03T12:13:47.413" v="332" actId="1076"/>
          <ac:spMkLst>
            <pc:docMk/>
            <pc:sldMk cId="2253373230" sldId="435"/>
            <ac:spMk id="16" creationId="{9CBA8769-FD14-BB61-3370-96E069871B5B}"/>
          </ac:spMkLst>
        </pc:spChg>
        <pc:grpChg chg="add mod">
          <ac:chgData name="Zara Weir" userId="8a2e9205-1857-43d3-a61d-be7f75aad1f4" providerId="ADAL" clId="{C1C3E7A9-4EE3-45A0-AD08-3CA7BDCA7437}" dt="2022-08-03T12:14:51.346" v="340" actId="1582"/>
          <ac:grpSpMkLst>
            <pc:docMk/>
            <pc:sldMk cId="2253373230" sldId="435"/>
            <ac:grpSpMk id="4" creationId="{D47C23A5-C111-51D9-7B49-FC212BAB680B}"/>
          </ac:grpSpMkLst>
        </pc:grpChg>
        <pc:picChg chg="add mod">
          <ac:chgData name="Zara Weir" userId="8a2e9205-1857-43d3-a61d-be7f75aad1f4" providerId="ADAL" clId="{C1C3E7A9-4EE3-45A0-AD08-3CA7BDCA7437}" dt="2022-08-03T12:11:48.025" v="316" actId="1076"/>
          <ac:picMkLst>
            <pc:docMk/>
            <pc:sldMk cId="2253373230" sldId="435"/>
            <ac:picMk id="10" creationId="{4F516D51-63D2-0674-7523-65D5A74703EF}"/>
          </ac:picMkLst>
        </pc:picChg>
        <pc:picChg chg="add mod">
          <ac:chgData name="Zara Weir" userId="8a2e9205-1857-43d3-a61d-be7f75aad1f4" providerId="ADAL" clId="{C1C3E7A9-4EE3-45A0-AD08-3CA7BDCA7437}" dt="2022-08-03T12:11:48.025" v="316" actId="1076"/>
          <ac:picMkLst>
            <pc:docMk/>
            <pc:sldMk cId="2253373230" sldId="435"/>
            <ac:picMk id="12" creationId="{565E65F2-8EC6-A18F-D577-45BC2C07AD6C}"/>
          </ac:picMkLst>
        </pc:picChg>
        <pc:picChg chg="add mod">
          <ac:chgData name="Zara Weir" userId="8a2e9205-1857-43d3-a61d-be7f75aad1f4" providerId="ADAL" clId="{C1C3E7A9-4EE3-45A0-AD08-3CA7BDCA7437}" dt="2022-08-03T12:14:34.440" v="338" actId="1582"/>
          <ac:picMkLst>
            <pc:docMk/>
            <pc:sldMk cId="2253373230" sldId="435"/>
            <ac:picMk id="1025" creationId="{52CB2AC4-5400-A864-0953-2AF78E731072}"/>
          </ac:picMkLst>
        </pc:picChg>
        <pc:picChg chg="add mod">
          <ac:chgData name="Zara Weir" userId="8a2e9205-1857-43d3-a61d-be7f75aad1f4" providerId="ADAL" clId="{C1C3E7A9-4EE3-45A0-AD08-3CA7BDCA7437}" dt="2022-08-03T12:11:48.025" v="316" actId="1076"/>
          <ac:picMkLst>
            <pc:docMk/>
            <pc:sldMk cId="2253373230" sldId="435"/>
            <ac:picMk id="2050" creationId="{82190FB1-DAA8-C0EA-2FDD-C24AB662A282}"/>
          </ac:picMkLst>
        </pc:picChg>
      </pc:sldChg>
      <pc:sldChg chg="addSp delSp modSp add mod addCm delCm modCm">
        <pc:chgData name="Zara Weir" userId="8a2e9205-1857-43d3-a61d-be7f75aad1f4" providerId="ADAL" clId="{C1C3E7A9-4EE3-45A0-AD08-3CA7BDCA7437}" dt="2022-08-08T15:24:48.119" v="2013" actId="20577"/>
        <pc:sldMkLst>
          <pc:docMk/>
          <pc:sldMk cId="729408574" sldId="436"/>
        </pc:sldMkLst>
        <pc:spChg chg="add del mod">
          <ac:chgData name="Zara Weir" userId="8a2e9205-1857-43d3-a61d-be7f75aad1f4" providerId="ADAL" clId="{C1C3E7A9-4EE3-45A0-AD08-3CA7BDCA7437}" dt="2022-08-03T12:16:39.739" v="412"/>
          <ac:spMkLst>
            <pc:docMk/>
            <pc:sldMk cId="729408574" sldId="436"/>
            <ac:spMk id="5" creationId="{E8F51180-DC2D-EC28-96F3-328CA9BE087D}"/>
          </ac:spMkLst>
        </pc:spChg>
        <pc:spChg chg="mod">
          <ac:chgData name="Zara Weir" userId="8a2e9205-1857-43d3-a61d-be7f75aad1f4" providerId="ADAL" clId="{C1C3E7A9-4EE3-45A0-AD08-3CA7BDCA7437}" dt="2022-08-03T10:53:55.773" v="113"/>
          <ac:spMkLst>
            <pc:docMk/>
            <pc:sldMk cId="729408574" sldId="436"/>
            <ac:spMk id="7" creationId="{B49AF3E7-22C3-C847-BFAD-BC620714254E}"/>
          </ac:spMkLst>
        </pc:spChg>
        <pc:spChg chg="mod">
          <ac:chgData name="Zara Weir" userId="8a2e9205-1857-43d3-a61d-be7f75aad1f4" providerId="ADAL" clId="{C1C3E7A9-4EE3-45A0-AD08-3CA7BDCA7437}" dt="2022-08-08T15:24:48.119" v="2013" actId="20577"/>
          <ac:spMkLst>
            <pc:docMk/>
            <pc:sldMk cId="729408574" sldId="436"/>
            <ac:spMk id="10" creationId="{AB4E23D2-EC3B-9542-B6A3-173AC5275093}"/>
          </ac:spMkLst>
        </pc:spChg>
        <pc:grpChg chg="add del mod">
          <ac:chgData name="Zara Weir" userId="8a2e9205-1857-43d3-a61d-be7f75aad1f4" providerId="ADAL" clId="{C1C3E7A9-4EE3-45A0-AD08-3CA7BDCA7437}" dt="2022-08-08T14:13:22.580" v="1941" actId="478"/>
          <ac:grpSpMkLst>
            <pc:docMk/>
            <pc:sldMk cId="729408574" sldId="436"/>
            <ac:grpSpMk id="6" creationId="{691A69AB-A66B-C0EE-1488-530882CFDCC9}"/>
          </ac:grpSpMkLst>
        </pc:grpChg>
        <pc:picChg chg="add mod">
          <ac:chgData name="Zara Weir" userId="8a2e9205-1857-43d3-a61d-be7f75aad1f4" providerId="ADAL" clId="{C1C3E7A9-4EE3-45A0-AD08-3CA7BDCA7437}" dt="2022-08-08T14:44:10.352" v="1952" actId="1076"/>
          <ac:picMkLst>
            <pc:docMk/>
            <pc:sldMk cId="729408574" sldId="436"/>
            <ac:picMk id="3" creationId="{3D9E5156-6905-D113-A437-F2E973BCB681}"/>
          </ac:picMkLst>
        </pc:picChg>
        <pc:picChg chg="add mod">
          <ac:chgData name="Zara Weir" userId="8a2e9205-1857-43d3-a61d-be7f75aad1f4" providerId="ADAL" clId="{C1C3E7A9-4EE3-45A0-AD08-3CA7BDCA7437}" dt="2022-08-08T14:44:00.196" v="1948" actId="1076"/>
          <ac:picMkLst>
            <pc:docMk/>
            <pc:sldMk cId="729408574" sldId="436"/>
            <ac:picMk id="5" creationId="{6544CAE1-2185-101E-5780-84BC91C6E649}"/>
          </ac:picMkLst>
        </pc:picChg>
        <pc:picChg chg="mod topLvl">
          <ac:chgData name="Zara Weir" userId="8a2e9205-1857-43d3-a61d-be7f75aad1f4" providerId="ADAL" clId="{C1C3E7A9-4EE3-45A0-AD08-3CA7BDCA7437}" dt="2022-08-08T14:44:02.541" v="1949" actId="1076"/>
          <ac:picMkLst>
            <pc:docMk/>
            <pc:sldMk cId="729408574" sldId="436"/>
            <ac:picMk id="8" creationId="{2F435278-C9D0-F071-0215-3B816BBD0801}"/>
          </ac:picMkLst>
        </pc:picChg>
        <pc:picChg chg="del mod">
          <ac:chgData name="Zara Weir" userId="8a2e9205-1857-43d3-a61d-be7f75aad1f4" providerId="ADAL" clId="{C1C3E7A9-4EE3-45A0-AD08-3CA7BDCA7437}" dt="2022-08-08T14:13:20.702" v="1940" actId="478"/>
          <ac:picMkLst>
            <pc:docMk/>
            <pc:sldMk cId="729408574" sldId="436"/>
            <ac:picMk id="11" creationId="{F4B97D42-FF13-C7F4-24C6-8F835DCE22EA}"/>
          </ac:picMkLst>
        </pc:picChg>
        <pc:picChg chg="del mod topLvl">
          <ac:chgData name="Zara Weir" userId="8a2e9205-1857-43d3-a61d-be7f75aad1f4" providerId="ADAL" clId="{C1C3E7A9-4EE3-45A0-AD08-3CA7BDCA7437}" dt="2022-08-08T14:13:22.580" v="1941" actId="478"/>
          <ac:picMkLst>
            <pc:docMk/>
            <pc:sldMk cId="729408574" sldId="436"/>
            <ac:picMk id="12" creationId="{4A89FAD4-8D27-F778-FE49-3FC5B7975467}"/>
          </ac:picMkLst>
        </pc:picChg>
      </pc:sldChg>
      <pc:sldChg chg="addSp delSp modSp add mod setBg addCm delCm">
        <pc:chgData name="Zara Weir" userId="8a2e9205-1857-43d3-a61d-be7f75aad1f4" providerId="ADAL" clId="{C1C3E7A9-4EE3-45A0-AD08-3CA7BDCA7437}" dt="2022-08-09T08:57:41.200" v="2042" actId="208"/>
        <pc:sldMkLst>
          <pc:docMk/>
          <pc:sldMk cId="523863315" sldId="437"/>
        </pc:sldMkLst>
        <pc:spChg chg="mod">
          <ac:chgData name="Zara Weir" userId="8a2e9205-1857-43d3-a61d-be7f75aad1f4" providerId="ADAL" clId="{C1C3E7A9-4EE3-45A0-AD08-3CA7BDCA7437}" dt="2022-08-03T10:54:33.843" v="133" actId="20577"/>
          <ac:spMkLst>
            <pc:docMk/>
            <pc:sldMk cId="523863315" sldId="437"/>
            <ac:spMk id="11" creationId="{CEA48193-4FAD-D846-BE53-C1BDE262260C}"/>
          </ac:spMkLst>
        </pc:spChg>
        <pc:spChg chg="del mod">
          <ac:chgData name="Zara Weir" userId="8a2e9205-1857-43d3-a61d-be7f75aad1f4" providerId="ADAL" clId="{C1C3E7A9-4EE3-45A0-AD08-3CA7BDCA7437}" dt="2022-08-08T15:17:18.236" v="1971" actId="478"/>
          <ac:spMkLst>
            <pc:docMk/>
            <pc:sldMk cId="523863315" sldId="437"/>
            <ac:spMk id="13" creationId="{0F607F7D-BEB6-A94E-BFFB-246BB6698DC4}"/>
          </ac:spMkLst>
        </pc:spChg>
        <pc:picChg chg="add del mod">
          <ac:chgData name="Zara Weir" userId="8a2e9205-1857-43d3-a61d-be7f75aad1f4" providerId="ADAL" clId="{C1C3E7A9-4EE3-45A0-AD08-3CA7BDCA7437}" dt="2022-08-08T12:20:08.644" v="1833" actId="478"/>
          <ac:picMkLst>
            <pc:docMk/>
            <pc:sldMk cId="523863315" sldId="437"/>
            <ac:picMk id="3" creationId="{33D3A310-EB5C-5A82-D66D-88D3AC3216F8}"/>
          </ac:picMkLst>
        </pc:picChg>
        <pc:picChg chg="add mod">
          <ac:chgData name="Zara Weir" userId="8a2e9205-1857-43d3-a61d-be7f75aad1f4" providerId="ADAL" clId="{C1C3E7A9-4EE3-45A0-AD08-3CA7BDCA7437}" dt="2022-08-09T08:57:41.200" v="2042" actId="208"/>
          <ac:picMkLst>
            <pc:docMk/>
            <pc:sldMk cId="523863315" sldId="437"/>
            <ac:picMk id="3" creationId="{FD9AD171-117A-972E-5AE6-4A99B27E8558}"/>
          </ac:picMkLst>
        </pc:picChg>
        <pc:picChg chg="add del mod">
          <ac:chgData name="Zara Weir" userId="8a2e9205-1857-43d3-a61d-be7f75aad1f4" providerId="ADAL" clId="{C1C3E7A9-4EE3-45A0-AD08-3CA7BDCA7437}" dt="2022-08-08T13:30:39.642" v="1924" actId="478"/>
          <ac:picMkLst>
            <pc:docMk/>
            <pc:sldMk cId="523863315" sldId="437"/>
            <ac:picMk id="4" creationId="{8F815305-FD34-E261-4FB2-37633AE643CC}"/>
          </ac:picMkLst>
        </pc:picChg>
        <pc:picChg chg="add del mod">
          <ac:chgData name="Zara Weir" userId="8a2e9205-1857-43d3-a61d-be7f75aad1f4" providerId="ADAL" clId="{C1C3E7A9-4EE3-45A0-AD08-3CA7BDCA7437}" dt="2022-08-08T15:13:48.594" v="1965" actId="931"/>
          <ac:picMkLst>
            <pc:docMk/>
            <pc:sldMk cId="523863315" sldId="437"/>
            <ac:picMk id="6" creationId="{81300F0F-FB54-1591-7FCE-DD70E22CF715}"/>
          </ac:picMkLst>
        </pc:picChg>
        <pc:picChg chg="add del mod modCrop">
          <ac:chgData name="Zara Weir" userId="8a2e9205-1857-43d3-a61d-be7f75aad1f4" providerId="ADAL" clId="{C1C3E7A9-4EE3-45A0-AD08-3CA7BDCA7437}" dt="2022-08-05T11:12:48.419" v="1559" actId="478"/>
          <ac:picMkLst>
            <pc:docMk/>
            <pc:sldMk cId="523863315" sldId="437"/>
            <ac:picMk id="7" creationId="{DB935A6A-51CE-1F6D-E9E6-C3E1CA618CE7}"/>
          </ac:picMkLst>
        </pc:picChg>
        <pc:picChg chg="add del mod">
          <ac:chgData name="Zara Weir" userId="8a2e9205-1857-43d3-a61d-be7f75aad1f4" providerId="ADAL" clId="{C1C3E7A9-4EE3-45A0-AD08-3CA7BDCA7437}" dt="2022-08-09T08:57:04.416" v="2033" actId="478"/>
          <ac:picMkLst>
            <pc:docMk/>
            <pc:sldMk cId="523863315" sldId="437"/>
            <ac:picMk id="8" creationId="{B4A90D9C-16B0-8413-1257-97B0C5077A57}"/>
          </ac:picMkLst>
        </pc:picChg>
        <pc:picChg chg="add mod">
          <ac:chgData name="Zara Weir" userId="8a2e9205-1857-43d3-a61d-be7f75aad1f4" providerId="ADAL" clId="{C1C3E7A9-4EE3-45A0-AD08-3CA7BDCA7437}" dt="2022-08-09T08:55:03.633" v="2032" actId="1076"/>
          <ac:picMkLst>
            <pc:docMk/>
            <pc:sldMk cId="523863315" sldId="437"/>
            <ac:picMk id="12" creationId="{9ACB36C8-34F8-F4CF-EECB-2BB8CD53A688}"/>
          </ac:picMkLst>
        </pc:picChg>
      </pc:sldChg>
      <pc:sldChg chg="addSp delSp modSp add mod setBg">
        <pc:chgData name="Zara Weir" userId="8a2e9205-1857-43d3-a61d-be7f75aad1f4" providerId="ADAL" clId="{C1C3E7A9-4EE3-45A0-AD08-3CA7BDCA7437}" dt="2022-08-09T12:52:51.007" v="2076" actId="404"/>
        <pc:sldMkLst>
          <pc:docMk/>
          <pc:sldMk cId="2421804858" sldId="438"/>
        </pc:sldMkLst>
        <pc:spChg chg="add mod">
          <ac:chgData name="Zara Weir" userId="8a2e9205-1857-43d3-a61d-be7f75aad1f4" providerId="ADAL" clId="{C1C3E7A9-4EE3-45A0-AD08-3CA7BDCA7437}" dt="2022-08-09T12:52:36.817" v="2072" actId="404"/>
          <ac:spMkLst>
            <pc:docMk/>
            <pc:sldMk cId="2421804858" sldId="438"/>
            <ac:spMk id="2" creationId="{40AA41CD-D130-4152-DC2F-CE8550CB66E1}"/>
          </ac:spMkLst>
        </pc:spChg>
        <pc:spChg chg="add del mod">
          <ac:chgData name="Zara Weir" userId="8a2e9205-1857-43d3-a61d-be7f75aad1f4" providerId="ADAL" clId="{C1C3E7A9-4EE3-45A0-AD08-3CA7BDCA7437}" dt="2022-08-05T10:14:03.573" v="1105"/>
          <ac:spMkLst>
            <pc:docMk/>
            <pc:sldMk cId="2421804858" sldId="438"/>
            <ac:spMk id="3" creationId="{332D621D-20C0-2474-A480-78EDD8A3232D}"/>
          </ac:spMkLst>
        </pc:spChg>
        <pc:spChg chg="add mod">
          <ac:chgData name="Zara Weir" userId="8a2e9205-1857-43d3-a61d-be7f75aad1f4" providerId="ADAL" clId="{C1C3E7A9-4EE3-45A0-AD08-3CA7BDCA7437}" dt="2022-08-08T10:04:53.041" v="1824" actId="20577"/>
          <ac:spMkLst>
            <pc:docMk/>
            <pc:sldMk cId="2421804858" sldId="438"/>
            <ac:spMk id="7" creationId="{2B7FAF54-46A6-8879-CABA-BBD37F0FBCE7}"/>
          </ac:spMkLst>
        </pc:spChg>
        <pc:spChg chg="mod">
          <ac:chgData name="Zara Weir" userId="8a2e9205-1857-43d3-a61d-be7f75aad1f4" providerId="ADAL" clId="{C1C3E7A9-4EE3-45A0-AD08-3CA7BDCA7437}" dt="2022-08-03T10:54:42.208" v="136" actId="20577"/>
          <ac:spMkLst>
            <pc:docMk/>
            <pc:sldMk cId="2421804858" sldId="438"/>
            <ac:spMk id="11" creationId="{CEA48193-4FAD-D846-BE53-C1BDE262260C}"/>
          </ac:spMkLst>
        </pc:spChg>
        <pc:spChg chg="add del mod">
          <ac:chgData name="Zara Weir" userId="8a2e9205-1857-43d3-a61d-be7f75aad1f4" providerId="ADAL" clId="{C1C3E7A9-4EE3-45A0-AD08-3CA7BDCA7437}" dt="2022-08-08T09:59:07.909" v="1749"/>
          <ac:spMkLst>
            <pc:docMk/>
            <pc:sldMk cId="2421804858" sldId="438"/>
            <ac:spMk id="12" creationId="{643EEF0A-B4FA-DF84-8642-582606CB6909}"/>
          </ac:spMkLst>
        </pc:spChg>
        <pc:spChg chg="mod">
          <ac:chgData name="Zara Weir" userId="8a2e9205-1857-43d3-a61d-be7f75aad1f4" providerId="ADAL" clId="{C1C3E7A9-4EE3-45A0-AD08-3CA7BDCA7437}" dt="2022-08-05T10:10:42.408" v="1079" actId="20577"/>
          <ac:spMkLst>
            <pc:docMk/>
            <pc:sldMk cId="2421804858" sldId="438"/>
            <ac:spMk id="13" creationId="{0F607F7D-BEB6-A94E-BFFB-246BB6698DC4}"/>
          </ac:spMkLst>
        </pc:spChg>
        <pc:spChg chg="add mod">
          <ac:chgData name="Zara Weir" userId="8a2e9205-1857-43d3-a61d-be7f75aad1f4" providerId="ADAL" clId="{C1C3E7A9-4EE3-45A0-AD08-3CA7BDCA7437}" dt="2022-08-08T10:05:18.461" v="1826" actId="1076"/>
          <ac:spMkLst>
            <pc:docMk/>
            <pc:sldMk cId="2421804858" sldId="438"/>
            <ac:spMk id="14" creationId="{D6CC4492-C852-BF04-1750-7B98FE98165C}"/>
          </ac:spMkLst>
        </pc:spChg>
        <pc:spChg chg="add mod">
          <ac:chgData name="Zara Weir" userId="8a2e9205-1857-43d3-a61d-be7f75aad1f4" providerId="ADAL" clId="{C1C3E7A9-4EE3-45A0-AD08-3CA7BDCA7437}" dt="2022-08-09T12:52:51.007" v="2076" actId="404"/>
          <ac:spMkLst>
            <pc:docMk/>
            <pc:sldMk cId="2421804858" sldId="438"/>
            <ac:spMk id="16" creationId="{313E77E2-6DE4-71DE-6342-CC63C2B075CA}"/>
          </ac:spMkLst>
        </pc:spChg>
        <pc:spChg chg="add del mod">
          <ac:chgData name="Zara Weir" userId="8a2e9205-1857-43d3-a61d-be7f75aad1f4" providerId="ADAL" clId="{C1C3E7A9-4EE3-45A0-AD08-3CA7BDCA7437}" dt="2022-08-08T10:02:11.148" v="1815" actId="22"/>
          <ac:spMkLst>
            <pc:docMk/>
            <pc:sldMk cId="2421804858" sldId="438"/>
            <ac:spMk id="17" creationId="{DE151DAE-D02B-D6E6-9417-B3700A26DA5F}"/>
          </ac:spMkLst>
        </pc:spChg>
        <pc:spChg chg="add mod">
          <ac:chgData name="Zara Weir" userId="8a2e9205-1857-43d3-a61d-be7f75aad1f4" providerId="ADAL" clId="{C1C3E7A9-4EE3-45A0-AD08-3CA7BDCA7437}" dt="2022-08-08T09:56:19.524" v="1697" actId="164"/>
          <ac:spMkLst>
            <pc:docMk/>
            <pc:sldMk cId="2421804858" sldId="438"/>
            <ac:spMk id="22" creationId="{0C6515BD-80D5-02F0-C94E-2D18CF623B5E}"/>
          </ac:spMkLst>
        </pc:spChg>
        <pc:spChg chg="add mod">
          <ac:chgData name="Zara Weir" userId="8a2e9205-1857-43d3-a61d-be7f75aad1f4" providerId="ADAL" clId="{C1C3E7A9-4EE3-45A0-AD08-3CA7BDCA7437}" dt="2022-08-08T09:56:19.524" v="1697" actId="164"/>
          <ac:spMkLst>
            <pc:docMk/>
            <pc:sldMk cId="2421804858" sldId="438"/>
            <ac:spMk id="51" creationId="{17EF043B-A7C0-409E-9606-B5F9CB87FB39}"/>
          </ac:spMkLst>
        </pc:spChg>
        <pc:grpChg chg="add mod">
          <ac:chgData name="Zara Weir" userId="8a2e9205-1857-43d3-a61d-be7f75aad1f4" providerId="ADAL" clId="{C1C3E7A9-4EE3-45A0-AD08-3CA7BDCA7437}" dt="2022-08-08T10:01:14.281" v="1808" actId="1076"/>
          <ac:grpSpMkLst>
            <pc:docMk/>
            <pc:sldMk cId="2421804858" sldId="438"/>
            <ac:grpSpMk id="3" creationId="{9CF16724-54BC-73DB-C033-3414EF788B79}"/>
          </ac:grpSpMkLst>
        </pc:grpChg>
        <pc:grpChg chg="del mod">
          <ac:chgData name="Zara Weir" userId="8a2e9205-1857-43d3-a61d-be7f75aad1f4" providerId="ADAL" clId="{C1C3E7A9-4EE3-45A0-AD08-3CA7BDCA7437}" dt="2022-08-05T10:14:09.453" v="1107" actId="34122"/>
          <ac:grpSpMkLst>
            <pc:docMk/>
            <pc:sldMk cId="2421804858" sldId="438"/>
            <ac:grpSpMk id="21" creationId="{0A22A67E-5A21-39BA-01B7-0710E20F0936}"/>
          </ac:grpSpMkLst>
        </pc:grpChg>
        <pc:picChg chg="add mod">
          <ac:chgData name="Zara Weir" userId="8a2e9205-1857-43d3-a61d-be7f75aad1f4" providerId="ADAL" clId="{C1C3E7A9-4EE3-45A0-AD08-3CA7BDCA7437}" dt="2022-08-08T09:56:19.524" v="1697" actId="164"/>
          <ac:picMkLst>
            <pc:docMk/>
            <pc:sldMk cId="2421804858" sldId="438"/>
            <ac:picMk id="6" creationId="{E13C19D5-DAE4-59F4-BC50-107D025B7BDE}"/>
          </ac:picMkLst>
        </pc:picChg>
        <pc:picChg chg="add mod">
          <ac:chgData name="Zara Weir" userId="8a2e9205-1857-43d3-a61d-be7f75aad1f4" providerId="ADAL" clId="{C1C3E7A9-4EE3-45A0-AD08-3CA7BDCA7437}" dt="2022-08-08T09:59:07.909" v="1751"/>
          <ac:picMkLst>
            <pc:docMk/>
            <pc:sldMk cId="2421804858" sldId="438"/>
            <ac:picMk id="10" creationId="{A4195B29-5C04-2B2C-B9CD-38EE5D8C4F8A}"/>
          </ac:picMkLst>
        </pc:picChg>
        <pc:picChg chg="add mod">
          <ac:chgData name="Zara Weir" userId="8a2e9205-1857-43d3-a61d-be7f75aad1f4" providerId="ADAL" clId="{C1C3E7A9-4EE3-45A0-AD08-3CA7BDCA7437}" dt="2022-08-08T10:05:11.643" v="1825" actId="1076"/>
          <ac:picMkLst>
            <pc:docMk/>
            <pc:sldMk cId="2421804858" sldId="438"/>
            <ac:picMk id="15" creationId="{4F0884CB-5EE1-2C14-960B-1064964FF55A}"/>
          </ac:picMkLst>
        </pc:picChg>
        <pc:inkChg chg="add del mod topLvl">
          <ac:chgData name="Zara Weir" userId="8a2e9205-1857-43d3-a61d-be7f75aad1f4" providerId="ADAL" clId="{C1C3E7A9-4EE3-45A0-AD08-3CA7BDCA7437}" dt="2022-08-05T10:14:09.453" v="1107" actId="34122"/>
          <ac:inkMkLst>
            <pc:docMk/>
            <pc:sldMk cId="2421804858" sldId="438"/>
            <ac:inkMk id="4" creationId="{A662F9AB-8E97-33E5-AEE4-AA142B96FF4F}"/>
          </ac:inkMkLst>
        </pc:inkChg>
        <pc:inkChg chg="add del mod topLvl">
          <ac:chgData name="Zara Weir" userId="8a2e9205-1857-43d3-a61d-be7f75aad1f4" providerId="ADAL" clId="{C1C3E7A9-4EE3-45A0-AD08-3CA7BDCA7437}" dt="2022-08-05T10:14:09.453" v="1107" actId="34122"/>
          <ac:inkMkLst>
            <pc:docMk/>
            <pc:sldMk cId="2421804858" sldId="438"/>
            <ac:inkMk id="5" creationId="{6A81652F-45AB-36DC-6EAD-2220686E1C27}"/>
          </ac:inkMkLst>
        </pc:inkChg>
        <pc:inkChg chg="add del mod">
          <ac:chgData name="Zara Weir" userId="8a2e9205-1857-43d3-a61d-be7f75aad1f4" providerId="ADAL" clId="{C1C3E7A9-4EE3-45A0-AD08-3CA7BDCA7437}" dt="2022-08-05T10:14:09.453" v="1107" actId="34122"/>
          <ac:inkMkLst>
            <pc:docMk/>
            <pc:sldMk cId="2421804858" sldId="438"/>
            <ac:inkMk id="7" creationId="{25268D8D-4697-4C77-CAE3-CCD61F1629E9}"/>
          </ac:inkMkLst>
        </pc:inkChg>
        <pc:inkChg chg="add del mod">
          <ac:chgData name="Zara Weir" userId="8a2e9205-1857-43d3-a61d-be7f75aad1f4" providerId="ADAL" clId="{C1C3E7A9-4EE3-45A0-AD08-3CA7BDCA7437}" dt="2022-08-05T10:14:09.453" v="1107" actId="34122"/>
          <ac:inkMkLst>
            <pc:docMk/>
            <pc:sldMk cId="2421804858" sldId="438"/>
            <ac:inkMk id="8" creationId="{B9EC7FDC-A7DE-3641-5FB6-F19278E4E63A}"/>
          </ac:inkMkLst>
        </pc:inkChg>
        <pc:inkChg chg="add del mod">
          <ac:chgData name="Zara Weir" userId="8a2e9205-1857-43d3-a61d-be7f75aad1f4" providerId="ADAL" clId="{C1C3E7A9-4EE3-45A0-AD08-3CA7BDCA7437}" dt="2022-08-05T10:14:09.453" v="1107" actId="34122"/>
          <ac:inkMkLst>
            <pc:docMk/>
            <pc:sldMk cId="2421804858" sldId="438"/>
            <ac:inkMk id="10" creationId="{25BC4024-B338-84A4-17B7-E6F1C4D4CBE2}"/>
          </ac:inkMkLst>
        </pc:inkChg>
        <pc:inkChg chg="add del mod">
          <ac:chgData name="Zara Weir" userId="8a2e9205-1857-43d3-a61d-be7f75aad1f4" providerId="ADAL" clId="{C1C3E7A9-4EE3-45A0-AD08-3CA7BDCA7437}" dt="2022-08-05T10:14:09.453" v="1107" actId="34122"/>
          <ac:inkMkLst>
            <pc:docMk/>
            <pc:sldMk cId="2421804858" sldId="438"/>
            <ac:inkMk id="12" creationId="{0B612FCB-44A6-0623-BCFD-90C2837E4B62}"/>
          </ac:inkMkLst>
        </pc:inkChg>
        <pc:inkChg chg="add del mod">
          <ac:chgData name="Zara Weir" userId="8a2e9205-1857-43d3-a61d-be7f75aad1f4" providerId="ADAL" clId="{C1C3E7A9-4EE3-45A0-AD08-3CA7BDCA7437}" dt="2022-08-05T10:14:09.453" v="1107" actId="34122"/>
          <ac:inkMkLst>
            <pc:docMk/>
            <pc:sldMk cId="2421804858" sldId="438"/>
            <ac:inkMk id="14" creationId="{30E1F808-C0CF-0EEC-4BA5-39C937617E7D}"/>
          </ac:inkMkLst>
        </pc:inkChg>
        <pc:inkChg chg="add del mod">
          <ac:chgData name="Zara Weir" userId="8a2e9205-1857-43d3-a61d-be7f75aad1f4" providerId="ADAL" clId="{C1C3E7A9-4EE3-45A0-AD08-3CA7BDCA7437}" dt="2022-08-05T10:14:09.453" v="1107" actId="34122"/>
          <ac:inkMkLst>
            <pc:docMk/>
            <pc:sldMk cId="2421804858" sldId="438"/>
            <ac:inkMk id="15" creationId="{ABA9CAC6-B102-3AF4-2AE0-9CF044B8F34F}"/>
          </ac:inkMkLst>
        </pc:inkChg>
        <pc:inkChg chg="add del mod">
          <ac:chgData name="Zara Weir" userId="8a2e9205-1857-43d3-a61d-be7f75aad1f4" providerId="ADAL" clId="{C1C3E7A9-4EE3-45A0-AD08-3CA7BDCA7437}" dt="2022-08-05T10:14:09.453" v="1107" actId="34122"/>
          <ac:inkMkLst>
            <pc:docMk/>
            <pc:sldMk cId="2421804858" sldId="438"/>
            <ac:inkMk id="16" creationId="{2482CD19-53CE-0BD8-0086-C23BDCD384AF}"/>
          </ac:inkMkLst>
        </pc:inkChg>
        <pc:inkChg chg="add del mod">
          <ac:chgData name="Zara Weir" userId="8a2e9205-1857-43d3-a61d-be7f75aad1f4" providerId="ADAL" clId="{C1C3E7A9-4EE3-45A0-AD08-3CA7BDCA7437}" dt="2022-08-05T10:14:09.453" v="1107" actId="34122"/>
          <ac:inkMkLst>
            <pc:docMk/>
            <pc:sldMk cId="2421804858" sldId="438"/>
            <ac:inkMk id="17" creationId="{11EA1A9B-09A9-0FC6-1C8E-9BCA25633EA2}"/>
          </ac:inkMkLst>
        </pc:inkChg>
        <pc:inkChg chg="add del mod">
          <ac:chgData name="Zara Weir" userId="8a2e9205-1857-43d3-a61d-be7f75aad1f4" providerId="ADAL" clId="{C1C3E7A9-4EE3-45A0-AD08-3CA7BDCA7437}" dt="2022-08-05T10:14:09.453" v="1107" actId="34122"/>
          <ac:inkMkLst>
            <pc:docMk/>
            <pc:sldMk cId="2421804858" sldId="438"/>
            <ac:inkMk id="18" creationId="{0A46B672-EAAE-91F3-A63E-70663823EFFA}"/>
          </ac:inkMkLst>
        </pc:inkChg>
        <pc:inkChg chg="add del mod">
          <ac:chgData name="Zara Weir" userId="8a2e9205-1857-43d3-a61d-be7f75aad1f4" providerId="ADAL" clId="{C1C3E7A9-4EE3-45A0-AD08-3CA7BDCA7437}" dt="2022-08-05T10:14:09.453" v="1107" actId="34122"/>
          <ac:inkMkLst>
            <pc:docMk/>
            <pc:sldMk cId="2421804858" sldId="438"/>
            <ac:inkMk id="19" creationId="{B3349193-ACA5-D27D-B1C6-DF874790EF39}"/>
          </ac:inkMkLst>
        </pc:inkChg>
        <pc:inkChg chg="add del mod">
          <ac:chgData name="Zara Weir" userId="8a2e9205-1857-43d3-a61d-be7f75aad1f4" providerId="ADAL" clId="{C1C3E7A9-4EE3-45A0-AD08-3CA7BDCA7437}" dt="2022-08-05T10:14:09.453" v="1107" actId="34122"/>
          <ac:inkMkLst>
            <pc:docMk/>
            <pc:sldMk cId="2421804858" sldId="438"/>
            <ac:inkMk id="20" creationId="{38B705DF-6981-52F1-8954-E28982D7DAF1}"/>
          </ac:inkMkLst>
        </pc:inkChg>
      </pc:sldChg>
      <pc:sldChg chg="addSp delSp modSp add mod setBg addCm delCm modCm">
        <pc:chgData name="Zara Weir" userId="8a2e9205-1857-43d3-a61d-be7f75aad1f4" providerId="ADAL" clId="{C1C3E7A9-4EE3-45A0-AD08-3CA7BDCA7437}" dt="2022-08-09T12:53:07.504" v="2078" actId="2711"/>
        <pc:sldMkLst>
          <pc:docMk/>
          <pc:sldMk cId="423549038" sldId="439"/>
        </pc:sldMkLst>
        <pc:spChg chg="add del mod">
          <ac:chgData name="Zara Weir" userId="8a2e9205-1857-43d3-a61d-be7f75aad1f4" providerId="ADAL" clId="{C1C3E7A9-4EE3-45A0-AD08-3CA7BDCA7437}" dt="2022-08-05T11:18:01.163" v="1592" actId="1076"/>
          <ac:spMkLst>
            <pc:docMk/>
            <pc:sldMk cId="423549038" sldId="439"/>
            <ac:spMk id="2" creationId="{67A00648-4D75-FCF0-101E-5ED2A628E4E2}"/>
          </ac:spMkLst>
        </pc:spChg>
        <pc:spChg chg="add del mod">
          <ac:chgData name="Zara Weir" userId="8a2e9205-1857-43d3-a61d-be7f75aad1f4" providerId="ADAL" clId="{C1C3E7A9-4EE3-45A0-AD08-3CA7BDCA7437}" dt="2022-08-05T11:17:29.299" v="1575"/>
          <ac:spMkLst>
            <pc:docMk/>
            <pc:sldMk cId="423549038" sldId="439"/>
            <ac:spMk id="3" creationId="{811C4EE7-F502-53E1-072D-BB346F4A14B6}"/>
          </ac:spMkLst>
        </pc:spChg>
        <pc:spChg chg="add mod">
          <ac:chgData name="Zara Weir" userId="8a2e9205-1857-43d3-a61d-be7f75aad1f4" providerId="ADAL" clId="{C1C3E7A9-4EE3-45A0-AD08-3CA7BDCA7437}" dt="2022-08-09T12:53:00.017" v="2077" actId="2711"/>
          <ac:spMkLst>
            <pc:docMk/>
            <pc:sldMk cId="423549038" sldId="439"/>
            <ac:spMk id="3" creationId="{B727ACE0-329C-6AA8-F105-4DA7E4401876}"/>
          </ac:spMkLst>
        </pc:spChg>
        <pc:spChg chg="add mod">
          <ac:chgData name="Zara Weir" userId="8a2e9205-1857-43d3-a61d-be7f75aad1f4" providerId="ADAL" clId="{C1C3E7A9-4EE3-45A0-AD08-3CA7BDCA7437}" dt="2022-08-08T10:23:02.940" v="1827" actId="1076"/>
          <ac:spMkLst>
            <pc:docMk/>
            <pc:sldMk cId="423549038" sldId="439"/>
            <ac:spMk id="4" creationId="{B9ED2FAA-5046-6128-189B-9A9F2081F938}"/>
          </ac:spMkLst>
        </pc:spChg>
        <pc:spChg chg="mod">
          <ac:chgData name="Zara Weir" userId="8a2e9205-1857-43d3-a61d-be7f75aad1f4" providerId="ADAL" clId="{C1C3E7A9-4EE3-45A0-AD08-3CA7BDCA7437}" dt="2022-08-03T10:54:48.532" v="139" actId="20577"/>
          <ac:spMkLst>
            <pc:docMk/>
            <pc:sldMk cId="423549038" sldId="439"/>
            <ac:spMk id="11" creationId="{CEA48193-4FAD-D846-BE53-C1BDE262260C}"/>
          </ac:spMkLst>
        </pc:spChg>
        <pc:spChg chg="add mod">
          <ac:chgData name="Zara Weir" userId="8a2e9205-1857-43d3-a61d-be7f75aad1f4" providerId="ADAL" clId="{C1C3E7A9-4EE3-45A0-AD08-3CA7BDCA7437}" dt="2022-08-09T12:53:07.504" v="2078" actId="2711"/>
          <ac:spMkLst>
            <pc:docMk/>
            <pc:sldMk cId="423549038" sldId="439"/>
            <ac:spMk id="12" creationId="{84926094-48D3-8014-5362-BE59A3062653}"/>
          </ac:spMkLst>
        </pc:spChg>
        <pc:spChg chg="del mod">
          <ac:chgData name="Zara Weir" userId="8a2e9205-1857-43d3-a61d-be7f75aad1f4" providerId="ADAL" clId="{C1C3E7A9-4EE3-45A0-AD08-3CA7BDCA7437}" dt="2022-08-08T15:20:08.642" v="1982" actId="478"/>
          <ac:spMkLst>
            <pc:docMk/>
            <pc:sldMk cId="423549038" sldId="439"/>
            <ac:spMk id="13" creationId="{0F607F7D-BEB6-A94E-BFFB-246BB6698DC4}"/>
          </ac:spMkLst>
        </pc:spChg>
        <pc:picChg chg="add mod">
          <ac:chgData name="Zara Weir" userId="8a2e9205-1857-43d3-a61d-be7f75aad1f4" providerId="ADAL" clId="{C1C3E7A9-4EE3-45A0-AD08-3CA7BDCA7437}" dt="2022-08-05T11:18:03.640" v="1593" actId="1076"/>
          <ac:picMkLst>
            <pc:docMk/>
            <pc:sldMk cId="423549038" sldId="439"/>
            <ac:picMk id="5" creationId="{47CBFD77-0111-1A7A-57A3-1A43E63CAB1D}"/>
          </ac:picMkLst>
        </pc:picChg>
        <pc:picChg chg="add mod">
          <ac:chgData name="Zara Weir" userId="8a2e9205-1857-43d3-a61d-be7f75aad1f4" providerId="ADAL" clId="{C1C3E7A9-4EE3-45A0-AD08-3CA7BDCA7437}" dt="2022-08-05T11:17:07.078" v="1568"/>
          <ac:picMkLst>
            <pc:docMk/>
            <pc:sldMk cId="423549038" sldId="439"/>
            <ac:picMk id="7" creationId="{0A802480-6E85-2A44-8A3A-C55A4D1A48CA}"/>
          </ac:picMkLst>
        </pc:picChg>
        <pc:picChg chg="add mod">
          <ac:chgData name="Zara Weir" userId="8a2e9205-1857-43d3-a61d-be7f75aad1f4" providerId="ADAL" clId="{C1C3E7A9-4EE3-45A0-AD08-3CA7BDCA7437}" dt="2022-08-05T11:19:07.515" v="1599" actId="14100"/>
          <ac:picMkLst>
            <pc:docMk/>
            <pc:sldMk cId="423549038" sldId="439"/>
            <ac:picMk id="10" creationId="{08DF5623-BF18-B001-F40E-957A5A66E497}"/>
          </ac:picMkLst>
        </pc:picChg>
      </pc:sldChg>
      <pc:sldChg chg="addSp delSp modSp add mod modClrScheme addCm delCm chgLayout">
        <pc:chgData name="Zara Weir" userId="8a2e9205-1857-43d3-a61d-be7f75aad1f4" providerId="ADAL" clId="{C1C3E7A9-4EE3-45A0-AD08-3CA7BDCA7437}" dt="2022-08-08T15:24:13.883" v="2010"/>
        <pc:sldMkLst>
          <pc:docMk/>
          <pc:sldMk cId="2395050591" sldId="440"/>
        </pc:sldMkLst>
        <pc:spChg chg="add del mod ord">
          <ac:chgData name="Zara Weir" userId="8a2e9205-1857-43d3-a61d-be7f75aad1f4" providerId="ADAL" clId="{C1C3E7A9-4EE3-45A0-AD08-3CA7BDCA7437}" dt="2022-08-08T13:30:15.342" v="1921" actId="700"/>
          <ac:spMkLst>
            <pc:docMk/>
            <pc:sldMk cId="2395050591" sldId="440"/>
            <ac:spMk id="2" creationId="{F9BCE6A9-FF7C-4CE4-98DD-192ABE382907}"/>
          </ac:spMkLst>
        </pc:spChg>
        <pc:spChg chg="add del mod ord">
          <ac:chgData name="Zara Weir" userId="8a2e9205-1857-43d3-a61d-be7f75aad1f4" providerId="ADAL" clId="{C1C3E7A9-4EE3-45A0-AD08-3CA7BDCA7437}" dt="2022-08-08T13:30:15.342" v="1921" actId="700"/>
          <ac:spMkLst>
            <pc:docMk/>
            <pc:sldMk cId="2395050591" sldId="440"/>
            <ac:spMk id="3" creationId="{E7A7FA91-FB92-2D7B-4F1D-9C2533F10AC5}"/>
          </ac:spMkLst>
        </pc:spChg>
        <pc:spChg chg="mod ord">
          <ac:chgData name="Zara Weir" userId="8a2e9205-1857-43d3-a61d-be7f75aad1f4" providerId="ADAL" clId="{C1C3E7A9-4EE3-45A0-AD08-3CA7BDCA7437}" dt="2022-08-08T13:30:15.342" v="1921" actId="700"/>
          <ac:spMkLst>
            <pc:docMk/>
            <pc:sldMk cId="2395050591" sldId="440"/>
            <ac:spMk id="9" creationId="{51E89716-4F1F-454B-AD56-07FE1DAF4D0C}"/>
          </ac:spMkLst>
        </pc:spChg>
        <pc:spChg chg="mod ord">
          <ac:chgData name="Zara Weir" userId="8a2e9205-1857-43d3-a61d-be7f75aad1f4" providerId="ADAL" clId="{C1C3E7A9-4EE3-45A0-AD08-3CA7BDCA7437}" dt="2022-08-08T13:30:15.342" v="1921" actId="700"/>
          <ac:spMkLst>
            <pc:docMk/>
            <pc:sldMk cId="2395050591" sldId="440"/>
            <ac:spMk id="11" creationId="{CEA48193-4FAD-D846-BE53-C1BDE262260C}"/>
          </ac:spMkLst>
        </pc:spChg>
        <pc:spChg chg="mod">
          <ac:chgData name="Zara Weir" userId="8a2e9205-1857-43d3-a61d-be7f75aad1f4" providerId="ADAL" clId="{C1C3E7A9-4EE3-45A0-AD08-3CA7BDCA7437}" dt="2022-08-08T15:00:28.869" v="1956" actId="12"/>
          <ac:spMkLst>
            <pc:docMk/>
            <pc:sldMk cId="2395050591" sldId="440"/>
            <ac:spMk id="13" creationId="{0F607F7D-BEB6-A94E-BFFB-246BB6698DC4}"/>
          </ac:spMkLst>
        </pc:spChg>
      </pc:sldChg>
      <pc:sldChg chg="modSp add mod">
        <pc:chgData name="Zara Weir" userId="8a2e9205-1857-43d3-a61d-be7f75aad1f4" providerId="ADAL" clId="{C1C3E7A9-4EE3-45A0-AD08-3CA7BDCA7437}" dt="2022-08-09T09:10:59.178" v="2069" actId="20577"/>
        <pc:sldMkLst>
          <pc:docMk/>
          <pc:sldMk cId="3502840660" sldId="441"/>
        </pc:sldMkLst>
        <pc:spChg chg="mod">
          <ac:chgData name="Zara Weir" userId="8a2e9205-1857-43d3-a61d-be7f75aad1f4" providerId="ADAL" clId="{C1C3E7A9-4EE3-45A0-AD08-3CA7BDCA7437}" dt="2022-08-03T12:23:07.950" v="875"/>
          <ac:spMkLst>
            <pc:docMk/>
            <pc:sldMk cId="3502840660" sldId="441"/>
            <ac:spMk id="11" creationId="{CEA48193-4FAD-D846-BE53-C1BDE262260C}"/>
          </ac:spMkLst>
        </pc:spChg>
        <pc:spChg chg="mod">
          <ac:chgData name="Zara Weir" userId="8a2e9205-1857-43d3-a61d-be7f75aad1f4" providerId="ADAL" clId="{C1C3E7A9-4EE3-45A0-AD08-3CA7BDCA7437}" dt="2022-08-09T09:10:59.178" v="2069" actId="20577"/>
          <ac:spMkLst>
            <pc:docMk/>
            <pc:sldMk cId="3502840660" sldId="441"/>
            <ac:spMk id="13" creationId="{0F607F7D-BEB6-A94E-BFFB-246BB6698DC4}"/>
          </ac:spMkLst>
        </pc:spChg>
      </pc:sldChg>
      <pc:sldChg chg="add">
        <pc:chgData name="Zara Weir" userId="8a2e9205-1857-43d3-a61d-be7f75aad1f4" providerId="ADAL" clId="{C1C3E7A9-4EE3-45A0-AD08-3CA7BDCA7437}" dt="2022-08-03T12:25:42.691" v="979"/>
        <pc:sldMkLst>
          <pc:docMk/>
          <pc:sldMk cId="2265061894" sldId="442"/>
        </pc:sldMkLst>
      </pc:sldChg>
      <pc:sldChg chg="addSp delSp modSp new mod">
        <pc:chgData name="Zara Weir" userId="8a2e9205-1857-43d3-a61d-be7f75aad1f4" providerId="ADAL" clId="{C1C3E7A9-4EE3-45A0-AD08-3CA7BDCA7437}" dt="2022-08-08T12:23:36.721" v="1841" actId="207"/>
        <pc:sldMkLst>
          <pc:docMk/>
          <pc:sldMk cId="3045156830" sldId="443"/>
        </pc:sldMkLst>
        <pc:spChg chg="mod">
          <ac:chgData name="Zara Weir" userId="8a2e9205-1857-43d3-a61d-be7f75aad1f4" providerId="ADAL" clId="{C1C3E7A9-4EE3-45A0-AD08-3CA7BDCA7437}" dt="2022-08-08T08:31:07.656" v="1611" actId="26606"/>
          <ac:spMkLst>
            <pc:docMk/>
            <pc:sldMk cId="3045156830" sldId="443"/>
            <ac:spMk id="2" creationId="{57C2ACFB-31BC-6B05-D08E-7C454FC587AD}"/>
          </ac:spMkLst>
        </pc:spChg>
        <pc:spChg chg="mod">
          <ac:chgData name="Zara Weir" userId="8a2e9205-1857-43d3-a61d-be7f75aad1f4" providerId="ADAL" clId="{C1C3E7A9-4EE3-45A0-AD08-3CA7BDCA7437}" dt="2022-08-08T12:23:36.721" v="1841" actId="207"/>
          <ac:spMkLst>
            <pc:docMk/>
            <pc:sldMk cId="3045156830" sldId="443"/>
            <ac:spMk id="3" creationId="{1D0975EB-EC94-556B-32A6-AC69574DD203}"/>
          </ac:spMkLst>
        </pc:spChg>
        <pc:spChg chg="del">
          <ac:chgData name="Zara Weir" userId="8a2e9205-1857-43d3-a61d-be7f75aad1f4" providerId="ADAL" clId="{C1C3E7A9-4EE3-45A0-AD08-3CA7BDCA7437}" dt="2022-08-08T08:31:07.656" v="1611" actId="26606"/>
          <ac:spMkLst>
            <pc:docMk/>
            <pc:sldMk cId="3045156830" sldId="443"/>
            <ac:spMk id="4" creationId="{1E9FECB6-4AEC-C96F-395B-A2D54AE467C2}"/>
          </ac:spMkLst>
        </pc:spChg>
        <pc:picChg chg="add mod">
          <ac:chgData name="Zara Weir" userId="8a2e9205-1857-43d3-a61d-be7f75aad1f4" providerId="ADAL" clId="{C1C3E7A9-4EE3-45A0-AD08-3CA7BDCA7437}" dt="2022-08-08T08:31:19.901" v="1614" actId="14100"/>
          <ac:picMkLst>
            <pc:docMk/>
            <pc:sldMk cId="3045156830" sldId="443"/>
            <ac:picMk id="5" creationId="{63E98F4E-D220-8C60-29DA-674D176269F9}"/>
          </ac:picMkLst>
        </pc:picChg>
      </pc:sldChg>
      <pc:sldChg chg="new del">
        <pc:chgData name="Zara Weir" userId="8a2e9205-1857-43d3-a61d-be7f75aad1f4" providerId="ADAL" clId="{C1C3E7A9-4EE3-45A0-AD08-3CA7BDCA7437}" dt="2022-08-03T12:30:58.981" v="1041" actId="2696"/>
        <pc:sldMkLst>
          <pc:docMk/>
          <pc:sldMk cId="4014367406" sldId="44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0EBAF-D955-C443-AB02-2BCBC779757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1DC8B-0A09-DC4E-ABCE-FAAA12F0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4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A641A-FC50-3840-A830-42D90553FE8C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96355-3DDC-9949-861F-AD0908BFC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843520" y="1"/>
            <a:ext cx="4348481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64930"/>
            <a:ext cx="5570220" cy="138738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294FF8-6963-C348-83CE-28D3491B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2157025"/>
            <a:ext cx="5570220" cy="40507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A5082EFB-1114-FE47-B838-2915F2B9B91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43520" y="3444241"/>
            <a:ext cx="4348481" cy="341375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41092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8593373" y="1"/>
            <a:ext cx="3598627" cy="228997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8593373" y="2289977"/>
            <a:ext cx="3598627" cy="228997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593373" y="4573989"/>
            <a:ext cx="3598627" cy="228401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65D61D25-2C22-8E45-A9B3-AAB911B769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664930"/>
            <a:ext cx="6129020" cy="1459697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712658E-CB5A-AF48-A644-353403DB0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2157025"/>
            <a:ext cx="6129020" cy="42618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6645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1" y="1561736"/>
            <a:ext cx="2385785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322839" y="1561736"/>
            <a:ext cx="2385785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6778777" y="1561736"/>
            <a:ext cx="4841723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167AA0B1-6033-2F4D-A765-7D17EAA029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664931"/>
            <a:ext cx="9753600" cy="726990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259E27A-E0B3-884A-B625-74AD7AB97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4859381"/>
            <a:ext cx="9753600" cy="17866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71005"/>
            <a:ext cx="9753600" cy="71075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1866900" y="1607819"/>
            <a:ext cx="9753600" cy="4811058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662482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624320" y="0"/>
            <a:ext cx="556768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0269"/>
            <a:ext cx="6414052" cy="243873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443B03-7CB5-694C-A06A-B8D051D0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3667761"/>
            <a:ext cx="4229100" cy="2978280"/>
          </a:xfrm>
        </p:spPr>
        <p:txBody>
          <a:bodyPr/>
          <a:lstStyle>
            <a:lvl1pPr marL="457200" indent="-457200">
              <a:buClr>
                <a:srgbClr val="1778C7"/>
              </a:buClr>
              <a:buFont typeface="System Font Regular"/>
              <a:buChar char="■"/>
              <a:defRPr/>
            </a:lvl1pPr>
            <a:lvl2pPr marL="285750" indent="-285750">
              <a:buClr>
                <a:srgbClr val="1778C7"/>
              </a:buClr>
              <a:buFont typeface="System Font Regular"/>
              <a:buChar char="■"/>
              <a:defRPr/>
            </a:lvl2pPr>
            <a:lvl3pPr marL="171450" indent="-171450">
              <a:buClr>
                <a:srgbClr val="1778C7"/>
              </a:buClr>
              <a:buFont typeface="System Font Regular"/>
              <a:buChar char="■"/>
              <a:defRPr/>
            </a:lvl3pPr>
            <a:lvl4pPr marL="171450" indent="-171450">
              <a:buClr>
                <a:srgbClr val="1778C7"/>
              </a:buClr>
              <a:buFont typeface="System Font Regular"/>
              <a:buChar char="■"/>
              <a:defRPr/>
            </a:lvl4pPr>
            <a:lvl5pPr marL="171450" indent="-171450">
              <a:buClr>
                <a:srgbClr val="1778C7"/>
              </a:buClr>
              <a:buFont typeface="System Font Regular"/>
              <a:buChar char="■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1207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624320" y="0"/>
            <a:ext cx="556768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B7763118-0811-A045-907D-A37A39B473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249" y="664745"/>
            <a:ext cx="4560751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C4E96E-0DBC-9741-978E-351DF7CF4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249" y="2526750"/>
            <a:ext cx="4560751" cy="3670850"/>
          </a:xfrm>
        </p:spPr>
        <p:txBody>
          <a:bodyPr/>
          <a:lstStyle>
            <a:lvl1pPr marL="457200" indent="-457200">
              <a:buClr>
                <a:schemeClr val="accent6"/>
              </a:buClr>
              <a:buFont typeface="System Font Regular"/>
              <a:buChar char="■"/>
              <a:defRPr/>
            </a:lvl1pPr>
            <a:lvl2pPr marL="285750" indent="-285750">
              <a:buClr>
                <a:schemeClr val="accent6"/>
              </a:buClr>
              <a:buFont typeface="System Font Regular"/>
              <a:buChar char="■"/>
              <a:defRPr/>
            </a:lvl2pPr>
            <a:lvl3pPr marL="171450" indent="-171450">
              <a:buClr>
                <a:schemeClr val="accent6"/>
              </a:buClr>
              <a:buFont typeface="System Font Regular"/>
              <a:buChar char="■"/>
              <a:defRPr/>
            </a:lvl3pPr>
            <a:lvl4pPr marL="171450" indent="-171450">
              <a:buClr>
                <a:schemeClr val="accent6"/>
              </a:buClr>
              <a:buFont typeface="System Font Regular"/>
              <a:buChar char="■"/>
              <a:defRPr/>
            </a:lvl4pPr>
            <a:lvl5pPr marL="171450" indent="-171450">
              <a:buClr>
                <a:schemeClr val="accent6"/>
              </a:buClr>
              <a:buFont typeface="System Font Regular"/>
              <a:buChar char="■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235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556768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5206448" y="990269"/>
            <a:ext cx="6414052" cy="2438731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443B03-7CB5-694C-A06A-B8D051D0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0" y="3667761"/>
            <a:ext cx="4508500" cy="29782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050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51054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6531429" y="664745"/>
            <a:ext cx="5089071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53C0E3-CA06-FF4E-9268-38C763A24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9" y="2526750"/>
            <a:ext cx="5089071" cy="36708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3987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11201401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371547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A2D389-5092-B541-B85C-948DD9C9B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480" y="3715470"/>
            <a:ext cx="5240020" cy="293057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18061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1866900" y="3429000"/>
            <a:ext cx="10325101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913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4CFFCC-3559-F84D-A042-1BAFB2591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480" y="691325"/>
            <a:ext cx="5240020" cy="22855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666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" name="Номер слайда 21"/>
          <p:cNvSpPr txBox="1">
            <a:spLocks/>
          </p:cNvSpPr>
          <p:nvPr userDrawn="1"/>
        </p:nvSpPr>
        <p:spPr>
          <a:xfrm>
            <a:off x="388273" y="65712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30" rtl="0" eaLnBrk="1" latinLnBrk="0" hangingPunct="1">
              <a:defRPr sz="1000" b="0" i="0" kern="1200">
                <a:solidFill>
                  <a:schemeClr val="tx1">
                    <a:alpha val="70000"/>
                  </a:schemeClr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899" y="4246128"/>
            <a:ext cx="8046357" cy="243873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0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9F1E9CA4-55FC-8A40-824F-09EDA9DCB9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671005"/>
            <a:ext cx="9753600" cy="71075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D910E763-4396-F74C-8903-82D9802B2D7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79701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E94BA5C2-38F4-E14F-AA9C-C3DFC999753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92502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A9FCD912-C26A-6644-A093-938CD0712E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43700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2B2E5B3A-B4B2-BD4F-AB85-BFF95E3A2AD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394898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CC35ADD1-35FD-C44E-BAE2-21F1D63D4DE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046096" y="190862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4A064768-5B8B-5740-B764-CCD1215AD7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66900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A8ACE225-1838-3544-957D-AACCA7BE3A1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479701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FD0641E4-640F-8D4E-8C69-BFEE014364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092502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0DBFC0DE-039B-2F4E-BFBC-2E3DA036434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743700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25EA1B11-E5B8-9149-BBE6-13ADFB08F8B5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394898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ECDDA7D5-E29D-2F4F-9BBE-E4BC874FC1D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0046096" y="296526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D39CEE3D-7E7A-494C-B8D1-6A561A1F8C67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6900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D2F2FBF1-42C4-084B-9B8F-8A6BB412FDF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479701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99001851-0A29-5945-8461-09C32A1DF560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092502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DC1D8B20-1A51-9C4A-ABDD-DD48B5D1C275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743700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5AA24CC2-0B66-B34D-A228-6AE40A8DE75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94898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5FA8BDB8-5757-C142-AC90-BC8AD95844D0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0046096" y="402190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65AA2FDC-1BAC-F24E-85E0-00EBEC7473C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866900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72982FDD-C863-2C47-A976-BFBF4777637D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701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1D2AA8B1-2C53-7940-A97F-72E577896EC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092502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B695AF4D-D6DC-0944-98EC-F2C964A6D132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743700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002E033C-4E61-6B4F-B553-C83E76F94D8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394898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750A9437-CEAD-0741-8012-DFC58613492D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10046096" y="5078547"/>
            <a:ext cx="1425919" cy="91585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611979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0" y="163896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9F1E9CA4-55FC-8A40-824F-09EDA9DCB9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671005"/>
            <a:ext cx="9753600" cy="71075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AB69879B-EE95-2340-855D-A9E3FF45B3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866900" y="332552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81755F83-CEE1-CA4F-9CB2-AD8AF9461FE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6900" y="501208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34924851-6C37-C84F-A630-EA87C879C7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96740" y="163896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1591A003-2C51-8747-8121-A00901B695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26580" y="163896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6" name="Picture Placeholder 4">
            <a:extLst>
              <a:ext uri="{FF2B5EF4-FFF2-40B4-BE49-F238E27FC236}">
                <a16:creationId xmlns:a16="http://schemas.microsoft.com/office/drawing/2014/main" id="{E5FC3E9F-0D6F-1A4B-9B98-7EEBF5AEADC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56420" y="163896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CEC3CD0E-BFD8-D741-B22E-22F2F41C4FA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96740" y="332552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0460D3CE-95FD-684A-91A1-6CCB6968556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926580" y="332552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49" name="Picture Placeholder 4">
            <a:extLst>
              <a:ext uri="{FF2B5EF4-FFF2-40B4-BE49-F238E27FC236}">
                <a16:creationId xmlns:a16="http://schemas.microsoft.com/office/drawing/2014/main" id="{B8B8D087-5B4B-8141-8DB9-81770800BD1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456420" y="332552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0" name="Picture Placeholder 4">
            <a:extLst>
              <a:ext uri="{FF2B5EF4-FFF2-40B4-BE49-F238E27FC236}">
                <a16:creationId xmlns:a16="http://schemas.microsoft.com/office/drawing/2014/main" id="{BB5C1B6D-1803-8645-8E13-7DE2A58DE4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396740" y="501208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285C2B50-7632-3747-84F1-900493205CD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926580" y="501208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B105B2B0-0C44-D34D-837F-9F695FD2187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56420" y="5012086"/>
            <a:ext cx="2367114" cy="152037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2405156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0" y="1634553"/>
            <a:ext cx="2997925" cy="299792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5244737" y="1634553"/>
            <a:ext cx="2997925" cy="299792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8622575" y="1634553"/>
            <a:ext cx="2997925" cy="299792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64745"/>
            <a:ext cx="9753600" cy="757655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F39EDD-56E0-DB41-A5F7-712481027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4844631"/>
            <a:ext cx="9753600" cy="18014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433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86600" y="0"/>
            <a:ext cx="51054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1" y="1181100"/>
            <a:ext cx="1406070" cy="1406070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448707" y="762906"/>
            <a:ext cx="2242457" cy="2242457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471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11201400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0603505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64745"/>
            <a:ext cx="751078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394335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601980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809625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10172700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22" hasCustomPrompt="1"/>
          </p:nvPr>
        </p:nvSpPr>
        <p:spPr>
          <a:xfrm>
            <a:off x="186690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394335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4" hasCustomPrompt="1"/>
          </p:nvPr>
        </p:nvSpPr>
        <p:spPr>
          <a:xfrm>
            <a:off x="601980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25" hasCustomPrompt="1"/>
          </p:nvPr>
        </p:nvSpPr>
        <p:spPr>
          <a:xfrm>
            <a:off x="809625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26" hasCustomPrompt="1"/>
          </p:nvPr>
        </p:nvSpPr>
        <p:spPr>
          <a:xfrm>
            <a:off x="10172700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54585"/>
            <a:ext cx="593598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394335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601980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809625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10172700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74726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71005"/>
            <a:ext cx="9753600" cy="745212"/>
          </a:xfrm>
        </p:spPr>
        <p:txBody>
          <a:bodyPr>
            <a:noAutofit/>
          </a:bodyPr>
          <a:lstStyle>
            <a:lvl1pPr algn="l"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7C995C6-BBB5-3B4F-9763-5F55B3916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1661159"/>
            <a:ext cx="9753600" cy="475771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181100"/>
            <a:ext cx="69723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3927944"/>
            <a:ext cx="11201400" cy="293005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49860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4055602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738977" y="4055602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487355" y="4055602"/>
            <a:ext cx="3704646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441411"/>
            <a:ext cx="9753600" cy="810810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294FF8-6963-C348-83CE-28D3491B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1493520"/>
            <a:ext cx="9753600" cy="2286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866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1349951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738977" y="1349951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487355" y="1349951"/>
            <a:ext cx="3704646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441411"/>
            <a:ext cx="9753600" cy="81081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294FF8-6963-C348-83CE-28D3491B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4500542"/>
            <a:ext cx="9753600" cy="205041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744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843520" y="0"/>
            <a:ext cx="4348481" cy="685446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664930"/>
            <a:ext cx="5570220" cy="1387389"/>
          </a:xfrm>
        </p:spPr>
        <p:txBody>
          <a:bodyPr/>
          <a:lstStyle>
            <a:lvl1pPr>
              <a:defRPr sz="3600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294FF8-6963-C348-83CE-28D3491B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2157025"/>
            <a:ext cx="5570220" cy="40507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210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6900" y="994934"/>
            <a:ext cx="9753600" cy="1487862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235873" y="64188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ctr">
              <a:defRPr sz="1000" b="0" i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866900" y="2514600"/>
            <a:ext cx="9753600" cy="311044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rgbClr val="0177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5E9AFA-5FE4-944B-BC1C-BFB852B88888}"/>
              </a:ext>
            </a:extLst>
          </p:cNvPr>
          <p:cNvSpPr txBox="1"/>
          <p:nvPr userDrawn="1"/>
        </p:nvSpPr>
        <p:spPr>
          <a:xfrm rot="5400000">
            <a:off x="-2107580" y="2687443"/>
            <a:ext cx="51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 dirty="0">
                <a:solidFill>
                  <a:srgbClr val="0177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  THE FACULTY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35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73" r:id="rId8"/>
    <p:sldLayoutId id="2147484074" r:id="rId9"/>
    <p:sldLayoutId id="2147484076" r:id="rId10"/>
    <p:sldLayoutId id="2147484016" r:id="rId11"/>
    <p:sldLayoutId id="2147484048" r:id="rId12"/>
    <p:sldLayoutId id="2147484024" r:id="rId13"/>
    <p:sldLayoutId id="2147484078" r:id="rId14"/>
    <p:sldLayoutId id="2147484029" r:id="rId15"/>
    <p:sldLayoutId id="2147484075" r:id="rId16"/>
    <p:sldLayoutId id="2147484040" r:id="rId17"/>
    <p:sldLayoutId id="2147484030" r:id="rId18"/>
    <p:sldLayoutId id="2147484031" r:id="rId19"/>
    <p:sldLayoutId id="2147484032" r:id="rId20"/>
    <p:sldLayoutId id="2147484077" r:id="rId21"/>
    <p:sldLayoutId id="2147484036" r:id="rId22"/>
    <p:sldLayoutId id="2147484044" r:id="rId23"/>
    <p:sldLayoutId id="2147484045" r:id="rId24"/>
    <p:sldLayoutId id="2147484046" r:id="rId25"/>
    <p:sldLayoutId id="2147484049" r:id="rId26"/>
    <p:sldLayoutId id="2147484050" r:id="rId27"/>
  </p:sldLayoutIdLst>
  <p:hf hdr="0" ftr="0" dt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4400" kern="1200" spc="-1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18" rtl="0" eaLnBrk="1" latinLnBrk="0" hangingPunct="1">
        <a:lnSpc>
          <a:spcPct val="120000"/>
        </a:lnSpc>
        <a:spcBef>
          <a:spcPts val="1000"/>
        </a:spcBef>
        <a:buClr>
          <a:srgbClr val="0177AD"/>
        </a:buClr>
        <a:buFont typeface="Wingdings" pitchFamily="2" charset="2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20000"/>
        </a:lnSpc>
        <a:spcBef>
          <a:spcPts val="499"/>
        </a:spcBef>
        <a:buClr>
          <a:srgbClr val="0177AD"/>
        </a:buClr>
        <a:buFont typeface="Wingdings" pitchFamily="2" charset="2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20000"/>
        </a:lnSpc>
        <a:spcBef>
          <a:spcPts val="499"/>
        </a:spcBef>
        <a:buClr>
          <a:srgbClr val="0177AD"/>
        </a:buClr>
        <a:buFont typeface="Wingdings" pitchFamily="2" charset="2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20000"/>
        </a:lnSpc>
        <a:spcBef>
          <a:spcPts val="499"/>
        </a:spcBef>
        <a:buClr>
          <a:srgbClr val="0177AD"/>
        </a:buClr>
        <a:buFont typeface="Wingdings" pitchFamily="2" charset="2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20000"/>
        </a:lnSpc>
        <a:spcBef>
          <a:spcPts val="499"/>
        </a:spcBef>
        <a:buClr>
          <a:srgbClr val="0177AD"/>
        </a:buClr>
        <a:buFont typeface="Wingdings" pitchFamily="2" charset="2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28" pos="624" userDrawn="1">
          <p15:clr>
            <a:srgbClr val="F26B43"/>
          </p15:clr>
        </p15:guide>
        <p15:guide id="29" pos="7320" userDrawn="1">
          <p15:clr>
            <a:srgbClr val="F26B43"/>
          </p15:clr>
        </p15:guide>
        <p15:guide id="48" pos="1176" userDrawn="1">
          <p15:clr>
            <a:srgbClr val="F26B43"/>
          </p15:clr>
        </p15:guide>
        <p15:guide id="51" orient="horz" pos="7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5">
            <a:extLst>
              <a:ext uri="{FF2B5EF4-FFF2-40B4-BE49-F238E27FC236}">
                <a16:creationId xmlns:a16="http://schemas.microsoft.com/office/drawing/2014/main" id="{F7B14557-2149-3A47-932D-595D37C009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7" b="4101"/>
          <a:stretch/>
        </p:blipFill>
        <p:spPr>
          <a:xfrm>
            <a:off x="-25870" y="-1"/>
            <a:ext cx="12217870" cy="6858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4ECAD45-AA33-C745-9964-06DF21E09A84}"/>
              </a:ext>
            </a:extLst>
          </p:cNvPr>
          <p:cNvSpPr/>
          <p:nvPr/>
        </p:nvSpPr>
        <p:spPr>
          <a:xfrm>
            <a:off x="-25870" y="0"/>
            <a:ext cx="12217869" cy="6858000"/>
          </a:xfrm>
          <a:prstGeom prst="rect">
            <a:avLst/>
          </a:prstGeom>
          <a:solidFill>
            <a:srgbClr val="0177AD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>
                <a:solidFill>
                  <a:schemeClr val="bg1">
                    <a:alpha val="70000"/>
                  </a:schemeClr>
                </a:solidFill>
              </a:rPr>
              <a:pPr/>
              <a:t>1</a:t>
            </a:fld>
            <a:endParaRPr lang="en-US" dirty="0">
              <a:solidFill>
                <a:schemeClr val="bg1">
                  <a:alpha val="7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86110" y="0"/>
            <a:ext cx="0" cy="685800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2"/>
          <p:cNvSpPr txBox="1">
            <a:spLocks/>
          </p:cNvSpPr>
          <p:nvPr/>
        </p:nvSpPr>
        <p:spPr>
          <a:xfrm>
            <a:off x="2011864" y="2225440"/>
            <a:ext cx="7735715" cy="2919765"/>
          </a:xfrm>
          <a:prstGeom prst="rect">
            <a:avLst/>
          </a:prstGeom>
          <a:ln>
            <a:noFill/>
          </a:ln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spc="0" dirty="0">
                <a:ln w="22225">
                  <a:solidFill>
                    <a:schemeClr val="bg2"/>
                  </a:solidFill>
                </a:ln>
                <a:noFill/>
              </a:rPr>
              <a:t>THE</a:t>
            </a:r>
          </a:p>
          <a:p>
            <a:r>
              <a:rPr lang="en-US" sz="7200" spc="0" dirty="0">
                <a:ln w="22225">
                  <a:solidFill>
                    <a:schemeClr val="bg2"/>
                  </a:solidFill>
                </a:ln>
                <a:noFill/>
              </a:rPr>
              <a:t>FACULTY OF</a:t>
            </a:r>
          </a:p>
          <a:p>
            <a:r>
              <a:rPr lang="en-US" sz="7200" spc="0" dirty="0">
                <a:solidFill>
                  <a:schemeClr val="bg1"/>
                </a:solidFill>
              </a:rPr>
              <a:t>ENGINEERING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7621" y="5378399"/>
            <a:ext cx="5693627" cy="43550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www.strath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.ac.uk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/engineering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26385C-432A-3144-9F69-E71B7958A415}"/>
              </a:ext>
            </a:extLst>
          </p:cNvPr>
          <p:cNvSpPr txBox="1"/>
          <p:nvPr/>
        </p:nvSpPr>
        <p:spPr>
          <a:xfrm rot="5400000">
            <a:off x="-2107580" y="2687443"/>
            <a:ext cx="51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 dirty="0">
                <a:solidFill>
                  <a:schemeClr val="bg1"/>
                </a:solidFill>
                <a:latin typeface="Montserrat" pitchFamily="2" charset="77"/>
              </a:rPr>
              <a:t>X</a:t>
            </a:r>
            <a:r>
              <a:rPr lang="en-US" sz="1200" spc="300" dirty="0"/>
              <a:t>  </a:t>
            </a:r>
            <a:r>
              <a:rPr lang="en-US" sz="1200" spc="300" dirty="0">
                <a:solidFill>
                  <a:schemeClr val="bg1"/>
                </a:solidFill>
              </a:rPr>
              <a:t> THE PLACE OF USEFUL LEARNING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0D6BCB-A5D5-804A-A7EA-84EA82794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169" y="510970"/>
            <a:ext cx="2265193" cy="156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02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51E89716-4F1F-454B-AD56-07FE1DAF4D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CEA48193-4FAD-D846-BE53-C1BDE262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  <a:endParaRPr lang="en-US" spc="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07F7D-BEB6-A94E-BFFB-246BB6698DC4}"/>
              </a:ext>
            </a:extLst>
          </p:cNvPr>
          <p:cNvSpPr txBox="1"/>
          <p:nvPr/>
        </p:nvSpPr>
        <p:spPr>
          <a:xfrm>
            <a:off x="2396197" y="2243702"/>
            <a:ext cx="5524500" cy="1569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More complex industrial data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Predicting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Continuing literature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95050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51E89716-4F1F-454B-AD56-07FE1DAF4D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CEA48193-4FAD-D846-BE53-C1BDE262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1181100"/>
            <a:ext cx="3786768" cy="1621619"/>
          </a:xfrm>
        </p:spPr>
        <p:txBody>
          <a:bodyPr/>
          <a:lstStyle/>
          <a:p>
            <a:r>
              <a:rPr lang="en-GB" dirty="0"/>
              <a:t>OTHER ACTIVITIES</a:t>
            </a:r>
            <a:endParaRPr lang="en-US" spc="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07F7D-BEB6-A94E-BFFB-246BB6698DC4}"/>
              </a:ext>
            </a:extLst>
          </p:cNvPr>
          <p:cNvSpPr txBox="1"/>
          <p:nvPr/>
        </p:nvSpPr>
        <p:spPr>
          <a:xfrm>
            <a:off x="2508739" y="2532090"/>
            <a:ext cx="5524500" cy="193899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Python, MATLAB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Reading academic papers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Seminars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/>
              <a:t>Technical writing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/>
              <a:t>RIAS </a:t>
            </a:r>
            <a:r>
              <a:rPr lang="en-GB" sz="2400" dirty="0"/>
              <a:t>programme </a:t>
            </a:r>
          </a:p>
        </p:txBody>
      </p:sp>
    </p:spTree>
    <p:extLst>
      <p:ext uri="{BB962C8B-B14F-4D97-AF65-F5344CB8AC3E}">
        <p14:creationId xmlns:p14="http://schemas.microsoft.com/office/powerpoint/2010/main" val="3502840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4ECAD45-AA33-C745-9964-06DF21E09A84}"/>
              </a:ext>
            </a:extLst>
          </p:cNvPr>
          <p:cNvSpPr/>
          <p:nvPr/>
        </p:nvSpPr>
        <p:spPr>
          <a:xfrm>
            <a:off x="-25870" y="0"/>
            <a:ext cx="12217869" cy="6858000"/>
          </a:xfrm>
          <a:prstGeom prst="rect">
            <a:avLst/>
          </a:prstGeom>
          <a:solidFill>
            <a:srgbClr val="017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>
                <a:solidFill>
                  <a:schemeClr val="bg1">
                    <a:alpha val="70000"/>
                  </a:schemeClr>
                </a:solidFill>
              </a:rPr>
              <a:pPr/>
              <a:t>12</a:t>
            </a:fld>
            <a:endParaRPr lang="en-US" dirty="0">
              <a:solidFill>
                <a:schemeClr val="bg1">
                  <a:alpha val="7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86110" y="0"/>
            <a:ext cx="0" cy="685800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26385C-432A-3144-9F69-E71B7958A415}"/>
              </a:ext>
            </a:extLst>
          </p:cNvPr>
          <p:cNvSpPr txBox="1"/>
          <p:nvPr/>
        </p:nvSpPr>
        <p:spPr>
          <a:xfrm rot="5400000">
            <a:off x="-2107580" y="2687443"/>
            <a:ext cx="51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 dirty="0">
                <a:solidFill>
                  <a:schemeClr val="bg1"/>
                </a:solidFill>
                <a:latin typeface="Montserrat" pitchFamily="2" charset="77"/>
              </a:rPr>
              <a:t>X</a:t>
            </a:r>
            <a:r>
              <a:rPr lang="en-US" sz="1200" spc="300" dirty="0"/>
              <a:t>  </a:t>
            </a:r>
            <a:r>
              <a:rPr lang="en-US" sz="1200" spc="300" dirty="0">
                <a:solidFill>
                  <a:schemeClr val="bg1"/>
                </a:solidFill>
              </a:rPr>
              <a:t> THE PLACE OF USEFUL LEARNING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0D6BCB-A5D5-804A-A7EA-84EA82794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607" y="1351834"/>
            <a:ext cx="6025829" cy="415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6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C2ACFB-31BC-6B05-D08E-7C454FC587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873" y="6418877"/>
            <a:ext cx="513735" cy="22716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8D877B3-D348-4611-9BDB-C5374591D951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0975EB-EC94-556B-32A6-AC69574DD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1181100"/>
            <a:ext cx="6972300" cy="1621619"/>
          </a:xfrm>
        </p:spPr>
        <p:txBody>
          <a:bodyPr anchor="t">
            <a:normAutofit fontScale="90000"/>
          </a:bodyPr>
          <a:lstStyle/>
          <a:p>
            <a:r>
              <a:rPr lang="en-GB" sz="2500" dirty="0"/>
              <a:t>DIGITAL TWINNING THROUGH PHYSICS INFORMED MACHINE LEARNING.</a:t>
            </a:r>
            <a:br>
              <a:rPr lang="en-GB" sz="2500" dirty="0"/>
            </a:br>
            <a:r>
              <a:rPr lang="en-GB" sz="2500" dirty="0"/>
              <a:t>A VIBRATING BEARING CASE STUDY</a:t>
            </a:r>
            <a:br>
              <a:rPr lang="en-GB" sz="2500" dirty="0"/>
            </a:br>
            <a:br>
              <a:rPr lang="en-GB" sz="2500" dirty="0"/>
            </a:br>
            <a:r>
              <a:rPr lang="en-GB" sz="2500" dirty="0">
                <a:solidFill>
                  <a:schemeClr val="accent1"/>
                </a:solidFill>
              </a:rPr>
              <a:t>Zara Weir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E98F4E-D220-8C60-29DA-674D17626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174" y="4367608"/>
            <a:ext cx="5735781" cy="18067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515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51E89716-4F1F-454B-AD56-07FE1DAF4D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CEA48193-4FAD-D846-BE53-C1BDE262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1181100"/>
            <a:ext cx="3786768" cy="1621619"/>
          </a:xfrm>
        </p:spPr>
        <p:txBody>
          <a:bodyPr/>
          <a:lstStyle/>
          <a:p>
            <a:r>
              <a:rPr lang="en-US" spc="0" dirty="0"/>
              <a:t>CONTENTS</a:t>
            </a:r>
            <a:endParaRPr lang="en-US" spc="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07F7D-BEB6-A94E-BFFB-246BB6698DC4}"/>
              </a:ext>
            </a:extLst>
          </p:cNvPr>
          <p:cNvSpPr txBox="1"/>
          <p:nvPr/>
        </p:nvSpPr>
        <p:spPr>
          <a:xfrm>
            <a:off x="2720788" y="1991909"/>
            <a:ext cx="5524500" cy="230832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Intro to PIML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Plan for summer internship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Literature review and state of the art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Methodology and results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Future work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Other activities </a:t>
            </a:r>
          </a:p>
        </p:txBody>
      </p:sp>
    </p:spTree>
    <p:extLst>
      <p:ext uri="{BB962C8B-B14F-4D97-AF65-F5344CB8AC3E}">
        <p14:creationId xmlns:p14="http://schemas.microsoft.com/office/powerpoint/2010/main" val="14982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7B7835-2C75-3E4C-A82C-36918955FE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8E389F-CD62-2043-A4D8-D693A5A96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625" y="691324"/>
            <a:ext cx="4555375" cy="1621619"/>
          </a:xfrm>
        </p:spPr>
        <p:txBody>
          <a:bodyPr/>
          <a:lstStyle/>
          <a:p>
            <a:r>
              <a:rPr lang="en-GB" sz="3200" dirty="0"/>
              <a:t>INTRODUCTION TO PHYSICS INFORMED MACHINE LEARNING</a:t>
            </a:r>
            <a:endParaRPr lang="en-US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537718-550F-3944-9A13-EA1D1621F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Observational bias – data that embodies underlying physics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Inductive bias – incorporating mathematical constraints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Learning bias – train the model so that it </a:t>
            </a:r>
            <a:r>
              <a:rPr lang="en-GB" sz="1800" dirty="0"/>
              <a:t>favours</a:t>
            </a:r>
            <a:r>
              <a:rPr lang="en-US" sz="1800" dirty="0"/>
              <a:t> physically sound models</a:t>
            </a:r>
          </a:p>
        </p:txBody>
      </p:sp>
      <p:pic>
        <p:nvPicPr>
          <p:cNvPr id="1026" name="Picture 2" descr="REVIEWS &#10;Key poi ntS &#10;• data &#10;physics models. even in partially vmderstood. uncertain and high-dimensional &#10;• n etm-k•based regression methods Offer effective. simple &#10;mesh less m-.plementations. &#10;• phys B -inform«l are eff«tive efficient for inverse &#10;problems. C ombined with domain decomposition are scalable to large problems. &#10;• Operat« for intrirLic and &#10;equivariant neural network with physical constraints are &#10;pr•M1ising areas Of futwe research. &#10;• is a r. star&amp;-dimd &#10;as well as new mathematics for scalable. and rigorous &#10;physics- in fo rrned mac h ines. &#10;Multi-fidelity data &#10;A Common Current theme across scientific domains &#10;is that the ability to create Observational data &#10;far outpaces the ability to assimilate it sensibly, let alone &#10;understand it' Despite their towering empiri- &#10;cal promise and Some preliminary most ML &#10;approaches currently are unable to extract interpreta• &#10;ble information and knowledge from this data deluge. &#10;Moreover, purely data-driven models may fit Obser- &#10;vations very &quot;'ell, hut predictions may be physically &#10;inconsistent or implausible, owing to extrapolation or &#10;observational biases that may lead to poor generalization &#10;performance. Therefore. there is a pressing need for inte- &#10;grating fundamental physical laws and domain knowl- &#10;edge by •teaching' ML models about governing physical &#10;rules. which Can. in turn. provide 'informative priors' — &#10;that is, strong theoretical constraints and inductive &#10;biases On top Of the observational Ones. TO this end, &#10;physics-informed learning is needed. hereby defined as &#10;the process by which prior knowledge stemming from &#10;our observational, empirical, physical or mathematical &#10;of to improve &#10;the performance of a learning algorithm. A exam, &#10;ple reflecting this new learning philosophy is the family &#10;BOX I I Data and physics scenarios &#10;The figure below schematically possible Of physical &#10;data. In data it is that knm all &#10;the physics. and data are provided for the initial and boundary conditions as as the &#10;of a diffæntial mgime in is &#10;middle data rnißing &#10;parameter values or even an entire term the partial differential equation. for example, &#10;is the mg irne with &#10;big data, where one may not any of the physics. where a data-driven approach &#10;tnay be most effective, for example. using operator regression methods to dis-cmer &#10;physics. Gn data the &#10;physical laws, with partially missing physics, in a i.mified way. &#10;This Can be expressed using automatic differentiation and neural networks' &#10;that are designed to Ho-duce &quot;edictions that respec t underfymg physical principles. &#10;Small data &#10;Lots of physics &#10;Some dat a &#10;Some physics &#10;Big data &#10;Ph)ßics &#10;No phr.ics &#10;of 'physics-informed neural networks' (PINNs)'. nis &#10;is a Class Of deep learning algorithms that Can seam- &#10;lessly integrate data and abstract mathematical opera• &#10;tors, including with Or without missing physics &#10;180,VFS The leading motivation for developing these &#10;algorithms is that such prior knowledge or constraints &#10;can yield more interpretable ML methods that remain &#10;robust in the Of imperfect data (such miss- &#10;ing or noisy values, outliers and so on) and can provide &#10;accurate and physically consistent predictions, even for &#10;tasks, &#10;Despite numerous public databases. the volume of &#10;useful experimental data for complex physical systems &#10;is limited. The specific data-driven approach to the &#10;predictive mcnlelling of such systems depends crucially &#10;on the amount of data available and on the complexity &#10;Of the System itself, as illustrated in SOX The classical &#10;paradigm is shown on the left Side of the figure in BOX , &#10;where it is assumed that the only data available are the &#10;boundary conditions and initial conditions whereas &#10;the specific governing and associated parameters &#10;are precisely known. On the other extreme (on the right &#10;side of the figure), a lot of data may be available, for &#10;instance, in the form Of time series, but the governing &#10;physical law (the underlying PDE) may not be known &#10;at the continuum level-a. For the majority of real appli- &#10;cations, the most interesting category is sketched in the &#10;centre of the figure. where it is assumed that the physics &#10;is partially known (that is, the conservation law, but not &#10;the constitutive relationship) but scattered - &#10;urements (Of a primary or auxiliary State) are &#10;that can be used to infer parameters and missing &#10;functional terms in the PDE while simultaneously &#10;ering the solution It is that this middle Category &#10;is the most general case, and in fact it is &#10;of the other two categories, if the measurements are too &#10;few or many. This case may to much &#10;more complex scenarios, where the solution of the PDEs &#10;is a stochastic process due to stochastic excitation or an &#10;uncertain material property. Hence, Stochastic POES &#10;can be used to represent these stochastic solutions and &#10;uncertainties. Finally, there are many problems involving &#10;long-range spatiotemporal interactions. such as turbu- &#10;Visco-elasto-plastie materials or Other anoma- &#10;Ious transport processes, where non-local or fractional &#10;calculus and fractional PDEs may be the appropriate &#10;mathematical language to adequately describe such &#10;phenomena as they exhibit a rich expressivity not unlike &#10;that of deep neural networks (DNNs), &#10;Over the past two decades, efforts to account for &#10;uncertainty quantification in computer simulations &#10;have led to highly parameterized formulations that may &#10;include hundreds of uncertain parameters for complex &#10;problems. often rendering such computations infeasible &#10;in practice. Typically, computer codes at the national labs &#10;and open-source programs such as Open FOAM •o or &#10;LAMMPS' have more than lines of code, making &#10;it almost impossible to maintain and update them from &#10;one generation to the next. We that it is &#10;to overcome these fundamental and practical problems &#10;using physics-informed learning, seamlessly integrat• &#10;ing data and mathematical models. and implementing &#10;e. e o min uph vs ">
            <a:extLst>
              <a:ext uri="{FF2B5EF4-FFF2-40B4-BE49-F238E27FC236}">
                <a16:creationId xmlns:a16="http://schemas.microsoft.com/office/drawing/2014/main" id="{7077BC86-060C-9503-2B54-149B54363002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0" t="77808" r="43064" b="9977"/>
          <a:stretch/>
        </p:blipFill>
        <p:spPr bwMode="auto">
          <a:xfrm>
            <a:off x="2884244" y="3555480"/>
            <a:ext cx="6992471" cy="243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3BB807-F2FD-7BA0-D59F-BE48EDD9CD72}"/>
              </a:ext>
            </a:extLst>
          </p:cNvPr>
          <p:cNvSpPr txBox="1"/>
          <p:nvPr/>
        </p:nvSpPr>
        <p:spPr>
          <a:xfrm>
            <a:off x="3990109" y="5707922"/>
            <a:ext cx="42117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Karniadakis</a:t>
            </a:r>
            <a:r>
              <a:rPr lang="en-GB" sz="1400" dirty="0"/>
              <a:t>, George </a:t>
            </a:r>
            <a:r>
              <a:rPr lang="en-GB" sz="1400" dirty="0" err="1"/>
              <a:t>Em</a:t>
            </a:r>
            <a:r>
              <a:rPr lang="en-GB" sz="1400" dirty="0"/>
              <a:t>, et al. "Physics-informed machine learning." Nature Reviews Physics 3.6 (2021): 422-440.</a:t>
            </a:r>
          </a:p>
        </p:txBody>
      </p:sp>
    </p:spTree>
    <p:extLst>
      <p:ext uri="{BB962C8B-B14F-4D97-AF65-F5344CB8AC3E}">
        <p14:creationId xmlns:p14="http://schemas.microsoft.com/office/powerpoint/2010/main" val="99490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51E89716-4F1F-454B-AD56-07FE1DAF4D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873" y="64188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8D877B3-D348-4611-9BDB-C5374591D951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CEA48193-4FAD-D846-BE53-C1BDE262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671005"/>
            <a:ext cx="9753600" cy="745212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rmAutofit/>
          </a:bodyPr>
          <a:lstStyle/>
          <a:p>
            <a:r>
              <a:rPr lang="en-GB" dirty="0"/>
              <a:t>PLAN FOR MY SUMMER INTERNSHIP </a:t>
            </a:r>
            <a:endParaRPr lang="en-US" kern="1200" spc="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07F7D-BEB6-A94E-BFFB-246BB6698DC4}"/>
              </a:ext>
            </a:extLst>
          </p:cNvPr>
          <p:cNvSpPr txBox="1"/>
          <p:nvPr/>
        </p:nvSpPr>
        <p:spPr>
          <a:xfrm>
            <a:off x="1866900" y="1888324"/>
            <a:ext cx="4467398" cy="429867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/>
          <a:p>
            <a:pPr defTabSz="914318">
              <a:lnSpc>
                <a:spcPct val="110000"/>
              </a:lnSpc>
              <a:spcAft>
                <a:spcPts val="600"/>
              </a:spcAft>
            </a:pPr>
            <a:r>
              <a:rPr lang="en-GB" b="1" dirty="0"/>
              <a:t>Goals</a:t>
            </a:r>
          </a:p>
          <a:p>
            <a:pPr marL="285750" indent="-285750" defTabSz="914318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400" dirty="0"/>
              <a:t>Support a cross-faculty team investigating digital twins</a:t>
            </a:r>
          </a:p>
          <a:p>
            <a:pPr marL="285750" indent="-285750" defTabSz="914318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400" dirty="0"/>
              <a:t>Support a case-study demonstration utilising a PIML approach intended to provide insight into asset behaviour/health for PHM (Prognostic and Health Management)</a:t>
            </a:r>
          </a:p>
          <a:p>
            <a:pPr defTabSz="914318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GB" b="1" dirty="0"/>
              <a:t>Activities </a:t>
            </a:r>
          </a:p>
          <a:p>
            <a:pPr defTabSz="914318">
              <a:lnSpc>
                <a:spcPct val="110000"/>
              </a:lnSpc>
              <a:spcAft>
                <a:spcPts val="600"/>
              </a:spcAft>
            </a:pPr>
            <a:r>
              <a:rPr lang="en-GB" sz="1400" b="1" dirty="0">
                <a:solidFill>
                  <a:schemeClr val="accent1"/>
                </a:solidFill>
              </a:rPr>
              <a:t>Activity 1: </a:t>
            </a:r>
            <a:r>
              <a:rPr lang="en-GB" sz="1400" dirty="0"/>
              <a:t>Physics model of rotating bearing vibration </a:t>
            </a:r>
          </a:p>
          <a:p>
            <a:pPr defTabSz="914318">
              <a:lnSpc>
                <a:spcPct val="110000"/>
              </a:lnSpc>
              <a:spcAft>
                <a:spcPts val="600"/>
              </a:spcAft>
            </a:pPr>
            <a:r>
              <a:rPr lang="en-GB" sz="1400" b="1" dirty="0">
                <a:solidFill>
                  <a:schemeClr val="accent1"/>
                </a:solidFill>
              </a:rPr>
              <a:t>Activity 2: </a:t>
            </a:r>
            <a:r>
              <a:rPr lang="en-GB" sz="1400" dirty="0"/>
              <a:t>Apply pre-determined Machine Learning (ML) algorithm, SINDy to related condition monitoring dataset to recover underlying dynamics </a:t>
            </a:r>
          </a:p>
          <a:p>
            <a:pPr defTabSz="914318">
              <a:lnSpc>
                <a:spcPct val="110000"/>
              </a:lnSpc>
              <a:spcAft>
                <a:spcPts val="600"/>
              </a:spcAft>
            </a:pPr>
            <a:r>
              <a:rPr lang="en-GB" sz="1400" b="1" dirty="0">
                <a:solidFill>
                  <a:schemeClr val="accent1"/>
                </a:solidFill>
              </a:rPr>
              <a:t>Activity 3: </a:t>
            </a:r>
            <a:r>
              <a:rPr lang="en-GB" sz="1400" dirty="0"/>
              <a:t>Using the ML modelling insights to augment the physics model</a:t>
            </a:r>
          </a:p>
          <a:p>
            <a:pPr defTabSz="914318">
              <a:lnSpc>
                <a:spcPct val="110000"/>
              </a:lnSpc>
              <a:spcAft>
                <a:spcPts val="600"/>
              </a:spcAft>
            </a:pPr>
            <a:r>
              <a:rPr lang="en-GB" sz="1400" b="1" dirty="0">
                <a:solidFill>
                  <a:schemeClr val="accent1"/>
                </a:solidFill>
              </a:rPr>
              <a:t>Activity 4: </a:t>
            </a:r>
            <a:r>
              <a:rPr lang="en-GB" sz="1400" dirty="0"/>
              <a:t>Use the PIML model to predict asset behaviour/health  </a:t>
            </a:r>
          </a:p>
          <a:p>
            <a:pPr defTabSz="914318">
              <a:lnSpc>
                <a:spcPct val="110000"/>
              </a:lnSpc>
              <a:spcAft>
                <a:spcPts val="600"/>
              </a:spcAft>
            </a:pPr>
            <a:endParaRPr lang="en-US" sz="13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7C23A5-C111-51D9-7B49-FC212BAB680B}"/>
              </a:ext>
            </a:extLst>
          </p:cNvPr>
          <p:cNvGrpSpPr/>
          <p:nvPr/>
        </p:nvGrpSpPr>
        <p:grpSpPr>
          <a:xfrm>
            <a:off x="6447573" y="1508591"/>
            <a:ext cx="5624405" cy="1519518"/>
            <a:chOff x="6472518" y="1889659"/>
            <a:chExt cx="5624405" cy="1519518"/>
          </a:xfrm>
        </p:grpSpPr>
        <p:pic>
          <p:nvPicPr>
            <p:cNvPr id="2050" name="Picture 2" descr="258 &#10;Smart Diagnostics V &#10;massless springs, which model the Hertzian contacts. Next, the inner race rotates in &#10;counterclockwise direction thus, balls circulate in the counterclockwise direction. Finally, the &#10;circulation of balls changes stiffness of support, that in turn excites vibrations. &#10;(a) &#10;Fig. 1. The deep groove ball bearing (a) [171 and its model (b). &#10;The following forces act on the inner race and shaft. The first force is the inertial force, that &#10;is described by the Newton's second law of motion. Whereas, the second force is the external force &#10;F, which components are constants (see, Table l). The spring (contact) forces Rn are result of &#10;contact deflections Of balls and races. The force - deflection characteristic Of Hert7ian contact is &#10;described in literature, see, e.g. [3]. Thus the contact forces are described by the following &#10;formulae: &#10;= d-+-O.5Dl-O.5D2+x,cosu+ylsinu, &#10;elseRn=O, &#10;where: — denotes sum of contact deflections that correspond to n-th ball, d — diameter of balls, DI &#10;— diameter of inner race, — diameter of outer race, x, , — displacement of shaft, a— angular &#10;position of n-th ball, Rn — contact force acting on n-th ball and K — is coefficient of contact &#10;stiffens [N ml-fl. This equations (1, 2) are calculated at each time Step for each ball. The next force &#10;is the dumping force, that is described by two equations: &#10;Fdx=-ci, &#10;Fdy=-cj , &#10;where: Fds , Fdy — denote x and y components of the damping force whereas c — is coefficient Of &#10;damping c = 200 [(NsVm]. This model of damping and magnitude of damping coefficients were &#10;adopted previously [5, 8, 9, 12]. The last force is the rolling friction force, that is described by the &#10;following equation: &#10;Fotn Rag, &#10;where: n — &#10;denotes rolling friction force acting on n-th ball, and g - is coefflcient Of rolling &#10;friction. &#10;The aforementioned forces act on the inner race and shaft, thus vibrations are described by &#10;the following differential equations of motion: &#10;c +EF0txn+ERxn), ">
              <a:extLst>
                <a:ext uri="{FF2B5EF4-FFF2-40B4-BE49-F238E27FC236}">
                  <a16:creationId xmlns:a16="http://schemas.microsoft.com/office/drawing/2014/main" id="{82190FB1-DAA8-C0EA-2FDD-C24AB662A2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2" t="14411" r="10678" b="63431"/>
            <a:stretch/>
          </p:blipFill>
          <p:spPr bwMode="auto">
            <a:xfrm>
              <a:off x="6472518" y="1889659"/>
              <a:ext cx="3852582" cy="1519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Diagram, schematic&#10;&#10;Description automatically generated">
              <a:extLst>
                <a:ext uri="{FF2B5EF4-FFF2-40B4-BE49-F238E27FC236}">
                  <a16:creationId xmlns:a16="http://schemas.microsoft.com/office/drawing/2014/main" id="{4F516D51-63D2-0674-7523-65D5A7470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96673" y="2028939"/>
              <a:ext cx="1924050" cy="276225"/>
            </a:xfrm>
            <a:prstGeom prst="rect">
              <a:avLst/>
            </a:prstGeom>
          </p:spPr>
        </p:pic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565E65F2-8EC6-A18F-D577-45BC2C07A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96673" y="2340365"/>
              <a:ext cx="2000250" cy="328295"/>
            </a:xfrm>
            <a:prstGeom prst="rect">
              <a:avLst/>
            </a:prstGeom>
          </p:spPr>
        </p:pic>
      </p:grpSp>
      <p:pic>
        <p:nvPicPr>
          <p:cNvPr id="1025" name="Picture 1" descr="l. True Lorenz Sy stem &#10;Data In &#10;to Solve in Dy &#10;1.00001 &#10;of Dymmics ">
            <a:extLst>
              <a:ext uri="{FF2B5EF4-FFF2-40B4-BE49-F238E27FC236}">
                <a16:creationId xmlns:a16="http://schemas.microsoft.com/office/drawing/2014/main" id="{52CB2AC4-5400-A864-0953-2AF78E731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946" y="3628601"/>
            <a:ext cx="3145660" cy="188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ADC2BA-B4AA-E74F-F4DA-3B177BD11550}"/>
              </a:ext>
            </a:extLst>
          </p:cNvPr>
          <p:cNvSpPr txBox="1"/>
          <p:nvPr/>
        </p:nvSpPr>
        <p:spPr>
          <a:xfrm>
            <a:off x="6964863" y="4316851"/>
            <a:ext cx="98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SINDy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6E58C4-E52D-1CD8-1F18-07279954D5A5}"/>
              </a:ext>
            </a:extLst>
          </p:cNvPr>
          <p:cNvSpPr txBox="1"/>
          <p:nvPr/>
        </p:nvSpPr>
        <p:spPr>
          <a:xfrm>
            <a:off x="8516568" y="6142980"/>
            <a:ext cx="1486411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Prediction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E40D1AAB-D30A-E0FC-A4C7-6C880AF93312}"/>
              </a:ext>
            </a:extLst>
          </p:cNvPr>
          <p:cNvSpPr/>
          <p:nvPr/>
        </p:nvSpPr>
        <p:spPr>
          <a:xfrm>
            <a:off x="9094287" y="3067606"/>
            <a:ext cx="330975" cy="52149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CBA8769-FD14-BB61-3370-96E069871B5B}"/>
              </a:ext>
            </a:extLst>
          </p:cNvPr>
          <p:cNvSpPr/>
          <p:nvPr/>
        </p:nvSpPr>
        <p:spPr>
          <a:xfrm>
            <a:off x="9094287" y="5595920"/>
            <a:ext cx="330975" cy="52149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37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51E89716-4F1F-454B-AD56-07FE1DAF4D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4E23D2-EC3B-9542-B6A3-173AC5275093}"/>
              </a:ext>
            </a:extLst>
          </p:cNvPr>
          <p:cNvSpPr txBox="1"/>
          <p:nvPr/>
        </p:nvSpPr>
        <p:spPr>
          <a:xfrm>
            <a:off x="1828800" y="1828799"/>
            <a:ext cx="9791700" cy="4590078"/>
          </a:xfrm>
          <a:prstGeom prst="rect">
            <a:avLst/>
          </a:prstGeom>
          <a:noFill/>
        </p:spPr>
        <p:txBody>
          <a:bodyPr wrap="square" lIns="0" rIns="0" numCol="2" spcCol="36576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GB" sz="1100" dirty="0"/>
              <a:t>Brunton, Steven L., Joshua L. Proctor, and J. Nathan </a:t>
            </a:r>
            <a:r>
              <a:rPr lang="en-GB" sz="1100" dirty="0" err="1"/>
              <a:t>Kutz</a:t>
            </a:r>
            <a:r>
              <a:rPr lang="en-GB" sz="1100" dirty="0"/>
              <a:t>. "Discovering governing equations from data by sparse identification of nonlinear dynamical systems." </a:t>
            </a:r>
            <a:r>
              <a:rPr lang="en-GB" sz="1100" i="1" dirty="0"/>
              <a:t>Proceedings of the national academy of sciences</a:t>
            </a:r>
            <a:r>
              <a:rPr lang="en-GB" sz="1100" dirty="0"/>
              <a:t> 113.15 (2016): 3932-3937.</a:t>
            </a:r>
          </a:p>
          <a:p>
            <a:pPr>
              <a:lnSpc>
                <a:spcPct val="120000"/>
              </a:lnSpc>
            </a:pPr>
            <a:endParaRPr lang="en-US" sz="11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1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1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1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GB" sz="1100" dirty="0" err="1"/>
              <a:t>Kostek</a:t>
            </a:r>
            <a:r>
              <a:rPr lang="en-GB" sz="1100" dirty="0"/>
              <a:t>, Robert. "Simulation and analysis of vibration of rolling bearing." </a:t>
            </a:r>
            <a:r>
              <a:rPr lang="en-GB" sz="1100" i="1" dirty="0"/>
              <a:t>Key Engineering Materials</a:t>
            </a:r>
            <a:r>
              <a:rPr lang="en-GB" sz="1100" dirty="0"/>
              <a:t>. Vol. 588. Trans Tech Publications Ltd, 2014.</a:t>
            </a:r>
            <a:endParaRPr lang="en-US" sz="11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1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1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1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1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1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GB" sz="1100" dirty="0" err="1"/>
              <a:t>Manzi</a:t>
            </a:r>
            <a:r>
              <a:rPr lang="en-GB" sz="1100" dirty="0"/>
              <a:t>, Matteo, and Massimiliano </a:t>
            </a:r>
            <a:r>
              <a:rPr lang="en-GB" sz="1100" dirty="0" err="1"/>
              <a:t>Vasile</a:t>
            </a:r>
            <a:r>
              <a:rPr lang="en-GB" sz="1100" dirty="0"/>
              <a:t>. "Discovering unmodeled components in astrodynamics with symbolic regression." </a:t>
            </a:r>
            <a:r>
              <a:rPr lang="en-GB" sz="1100" i="1" dirty="0"/>
              <a:t>2020 IEEE Congress on Evolutionary Computation (CEC)</a:t>
            </a:r>
            <a:r>
              <a:rPr lang="en-GB" sz="1100" dirty="0"/>
              <a:t>. IEEE, 2020.</a:t>
            </a:r>
          </a:p>
          <a:p>
            <a:pPr>
              <a:lnSpc>
                <a:spcPct val="120000"/>
              </a:lnSpc>
            </a:pPr>
            <a:endParaRPr lang="en-GB" sz="11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1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1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1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1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11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B49AF3E7-22C3-C847-BFAD-BC620714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671005"/>
            <a:ext cx="9753600" cy="745212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rmAutofit fontScale="90000"/>
          </a:bodyPr>
          <a:lstStyle/>
          <a:p>
            <a:r>
              <a:rPr lang="en-GB" dirty="0"/>
              <a:t>LITERATURE REVIEW AND STATE OF THE ART</a:t>
            </a:r>
            <a:endParaRPr lang="en-US" kern="1200" spc="0" baseline="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1" descr="l. True Lorenz Sy stem &#10;Data In &#10;to Solve in Dy &#10;1.00001 &#10;of Dymmics ">
            <a:extLst>
              <a:ext uri="{FF2B5EF4-FFF2-40B4-BE49-F238E27FC236}">
                <a16:creationId xmlns:a16="http://schemas.microsoft.com/office/drawing/2014/main" id="{6544CAE1-2185-101E-5780-84BC91C6E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843" y="1317811"/>
            <a:ext cx="3145660" cy="188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258 &#10;Smart Diagnostics V &#10;massless springs, which model the Hertzian contacts. Next, the inner race rotates in &#10;counterclockwise direction thus, balls circulate in the counterclockwise direction. Finally, the &#10;circulation of balls changes stiffness of support, that in turn excites vibrations. &#10;(a) &#10;Fig. 1. The deep groove ball bearing (a) [171 and its model (b). &#10;The following forces act on the inner race and shaft. The first force is the inertial force, that &#10;is described by the Newton's second law of motion. Whereas, the second force is the external force &#10;F, which components are constants (see, Table l). The spring (contact) forces Rn are result of &#10;contact deflections Of balls and races. The force - deflection characteristic Of Hert7ian contact is &#10;described in literature, see, e.g. [3]. Thus the contact forces are described by the following &#10;formulae: &#10;= d-+-O.5Dl-O.5D2+x,cosu+ylsinu, &#10;elseRn=O, &#10;where: — denotes sum of contact deflections that correspond to n-th ball, d — diameter of balls, DI &#10;— diameter of inner race, — diameter of outer race, x, , — displacement of shaft, a— angular &#10;position of n-th ball, Rn — contact force acting on n-th ball and K — is coefficient of contact &#10;stiffens [N ml-fl. This equations (1, 2) are calculated at each time Step for each ball. The next force &#10;is the dumping force, that is described by two equations: &#10;Fdx=-ci, &#10;Fdy=-cj , &#10;where: Fds , Fdy — denote x and y components of the damping force whereas c — is coefficient Of &#10;damping c = 200 [(NsVm]. This model of damping and magnitude of damping coefficients were &#10;adopted previously [5, 8, 9, 12]. The last force is the rolling friction force, that is described by the &#10;following equation: &#10;Fotn Rag, &#10;where: n — &#10;denotes rolling friction force acting on n-th ball, and g - is coefflcient Of rolling &#10;friction. &#10;The aforementioned forces act on the inner race and shaft, thus vibrations are described by &#10;the following differential equations of motion: &#10;c +EF0txn+ERxn), ">
            <a:extLst>
              <a:ext uri="{FF2B5EF4-FFF2-40B4-BE49-F238E27FC236}">
                <a16:creationId xmlns:a16="http://schemas.microsoft.com/office/drawing/2014/main" id="{2F435278-C9D0-F071-0215-3B816BBD08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2" t="14411" r="10678" b="63431"/>
          <a:stretch/>
        </p:blipFill>
        <p:spPr bwMode="auto">
          <a:xfrm>
            <a:off x="7673702" y="3215173"/>
            <a:ext cx="3852582" cy="151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9E5156-6905-D113-A437-F2E973BCB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842" y="4619674"/>
            <a:ext cx="3852583" cy="223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0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51E89716-4F1F-454B-AD56-07FE1DAF4D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873" y="64188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8D877B3-D348-4611-9BDB-C5374591D951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CEA48193-4FAD-D846-BE53-C1BDE262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671005"/>
            <a:ext cx="9753600" cy="745212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rmAutofit/>
          </a:bodyPr>
          <a:lstStyle/>
          <a:p>
            <a:r>
              <a:rPr lang="en-US" kern="1200" spc="0" baseline="0" dirty="0">
                <a:latin typeface="+mj-lt"/>
                <a:ea typeface="+mj-ea"/>
                <a:cs typeface="+mj-cs"/>
              </a:rPr>
              <a:t>METHODOLOGY 1/3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9ACB36C8-34F8-F4CF-EECB-2BB8CD53A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301" y="1416217"/>
            <a:ext cx="4718797" cy="19185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D9AD171-117A-972E-5AE6-4A99B27E8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847" y="3429000"/>
            <a:ext cx="9165975" cy="31048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23863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51E89716-4F1F-454B-AD56-07FE1DAF4D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873" y="64188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8D877B3-D348-4611-9BDB-C5374591D951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CEA48193-4FAD-D846-BE53-C1BDE262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671005"/>
            <a:ext cx="9753600" cy="745212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rmAutofit/>
          </a:bodyPr>
          <a:lstStyle/>
          <a:p>
            <a:r>
              <a:rPr lang="en-US" kern="1200" spc="0" baseline="0" dirty="0">
                <a:latin typeface="+mj-lt"/>
                <a:ea typeface="+mj-ea"/>
                <a:cs typeface="+mj-cs"/>
              </a:rPr>
              <a:t>METHODOLOGY 2/3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07F7D-BEB6-A94E-BFFB-246BB6698DC4}"/>
              </a:ext>
            </a:extLst>
          </p:cNvPr>
          <p:cNvSpPr txBox="1"/>
          <p:nvPr/>
        </p:nvSpPr>
        <p:spPr>
          <a:xfrm>
            <a:off x="1866900" y="1888324"/>
            <a:ext cx="9753600" cy="42986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318">
              <a:lnSpc>
                <a:spcPct val="110000"/>
              </a:lnSpc>
              <a:spcAft>
                <a:spcPts val="600"/>
              </a:spcAft>
            </a:pPr>
            <a:r>
              <a:rPr lang="en-US" sz="1300" dirty="0"/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F16724-54BC-73DB-C033-3414EF788B79}"/>
              </a:ext>
            </a:extLst>
          </p:cNvPr>
          <p:cNvGrpSpPr/>
          <p:nvPr/>
        </p:nvGrpSpPr>
        <p:grpSpPr>
          <a:xfrm>
            <a:off x="1349945" y="1622762"/>
            <a:ext cx="4808712" cy="4215115"/>
            <a:chOff x="1752802" y="1971880"/>
            <a:chExt cx="4808712" cy="421511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0AA41CD-D130-4152-DC2F-CE8550CB66E1}"/>
                </a:ext>
              </a:extLst>
            </p:cNvPr>
            <p:cNvSpPr txBox="1"/>
            <p:nvPr/>
          </p:nvSpPr>
          <p:spPr>
            <a:xfrm>
              <a:off x="3994014" y="2720012"/>
              <a:ext cx="2567500" cy="1438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000" dirty="0"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(x0)' = -9.999 x0 + 9.999 x1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000" dirty="0"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(x1)' = 27.992 x0 + -0.999 x1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0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	</a:t>
              </a:r>
              <a:r>
                <a:rPr lang="en-GB" sz="1000" dirty="0"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+ -1.000 x0 x2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000" dirty="0"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(x2)' = -2.666 x2 + 1.000 x0 x1</a:t>
              </a:r>
            </a:p>
            <a:p>
              <a:endParaRPr lang="en-GB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13C19D5-DAE4-59F4-BC50-107D025B7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2802" y="4206499"/>
              <a:ext cx="4216418" cy="198049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ovéPole 50">
                  <a:extLst>
                    <a:ext uri="{FF2B5EF4-FFF2-40B4-BE49-F238E27FC236}">
                      <a16:creationId xmlns:a16="http://schemas.microsoft.com/office/drawing/2014/main" id="{17EF043B-A7C0-409E-9606-B5F9CB87FB39}"/>
                    </a:ext>
                  </a:extLst>
                </p:cNvPr>
                <p:cNvSpPr txBox="1"/>
                <p:nvPr/>
              </p:nvSpPr>
              <p:spPr>
                <a:xfrm>
                  <a:off x="1752802" y="2665097"/>
                  <a:ext cx="2402314" cy="1166730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GB" sz="180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=10</m:t>
                        </m:r>
                        <m:d>
                          <m:dPr>
                            <m:ctrlP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𝑦</m:t>
                            </m:r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 </m:t>
                        </m:r>
                      </m:oMath>
                    </m:oMathPara>
                  </a14:m>
                  <a:endParaRPr lang="en-GB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d>
                          <m:dPr>
                            <m:ctrlP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28−</m:t>
                            </m:r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</m:d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𝑦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 </m:t>
                        </m:r>
                      </m:oMath>
                    </m:oMathPara>
                  </a14:m>
                  <a:endParaRPr lang="en-GB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</m:acc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𝑥𝑦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den>
                        </m:f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GB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ovéPole 50">
                  <a:extLst>
                    <a:ext uri="{FF2B5EF4-FFF2-40B4-BE49-F238E27FC236}">
                      <a16:creationId xmlns:a16="http://schemas.microsoft.com/office/drawing/2014/main" id="{17EF043B-A7C0-409E-9606-B5F9CB87FB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802" y="2665097"/>
                  <a:ext cx="2402314" cy="11667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6515BD-80D5-02F0-C94E-2D18CF623B5E}"/>
                </a:ext>
              </a:extLst>
            </p:cNvPr>
            <p:cNvSpPr txBox="1"/>
            <p:nvPr/>
          </p:nvSpPr>
          <p:spPr>
            <a:xfrm>
              <a:off x="2577260" y="1971880"/>
              <a:ext cx="2567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Chaotic Lorenz System</a:t>
              </a:r>
            </a:p>
            <a:p>
              <a:pPr algn="ctr"/>
              <a:r>
                <a:rPr lang="en-GB" b="1" dirty="0"/>
                <a:t>SINDy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6CC4492-C852-BF04-1750-7B98FE98165C}"/>
              </a:ext>
            </a:extLst>
          </p:cNvPr>
          <p:cNvSpPr txBox="1"/>
          <p:nvPr/>
        </p:nvSpPr>
        <p:spPr>
          <a:xfrm>
            <a:off x="7757600" y="1622762"/>
            <a:ext cx="256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Spring-Damper-sin</a:t>
            </a:r>
          </a:p>
          <a:p>
            <a:pPr algn="ctr"/>
            <a:r>
              <a:rPr lang="en-GB" b="1" dirty="0"/>
              <a:t>SINDy-PI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0884CB-5EE1-2C14-960B-1064964FF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095" y="3857381"/>
            <a:ext cx="5272405" cy="24079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3E77E2-6DE4-71DE-6342-CC63C2B075CA}"/>
              </a:ext>
            </a:extLst>
          </p:cNvPr>
          <p:cNvSpPr txBox="1"/>
          <p:nvPr/>
        </p:nvSpPr>
        <p:spPr>
          <a:xfrm>
            <a:off x="8944494" y="2522794"/>
            <a:ext cx="2914304" cy="883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x0_t = 0.9997 x1 + -0.0002 x1_t</a:t>
            </a:r>
          </a:p>
          <a:p>
            <a:r>
              <a:rPr lang="en-GB" sz="1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x1_t = 3.3318 1 + -0.6664 x0 + -0.4933 x1 + -0.1665 sin(t) + -0.1665 sin(t) + -0.8392 x0_t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7FAF54-46A6-8879-CABA-BBD37F0FBCE7}"/>
                  </a:ext>
                </a:extLst>
              </p:cNvPr>
              <p:cNvSpPr txBox="1"/>
              <p:nvPr/>
            </p:nvSpPr>
            <p:spPr>
              <a:xfrm>
                <a:off x="6348095" y="2587399"/>
                <a:ext cx="2358101" cy="80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GB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10</m:t>
                          </m:r>
                        </m:num>
                        <m:den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den>
                      </m:f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num>
                        <m:den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𝑂</m:t>
                          </m:r>
                        </m:sub>
                      </m:sSub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func>
                        <m:func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GB" sz="12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GB" sz="12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7FAF54-46A6-8879-CABA-BBD37F0FB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095" y="2587399"/>
                <a:ext cx="2358101" cy="8085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804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51E89716-4F1F-454B-AD56-07FE1DAF4D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873" y="64188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8D877B3-D348-4611-9BDB-C5374591D951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CEA48193-4FAD-D846-BE53-C1BDE262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671005"/>
            <a:ext cx="9753600" cy="745212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rmAutofit/>
          </a:bodyPr>
          <a:lstStyle/>
          <a:p>
            <a:r>
              <a:rPr lang="en-US" kern="1200" spc="0" baseline="0" dirty="0">
                <a:latin typeface="+mj-lt"/>
                <a:ea typeface="+mj-ea"/>
                <a:cs typeface="+mj-cs"/>
              </a:rPr>
              <a:t>METHODOLOGY 3/3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BFD77-0111-1A7A-57A3-1A43E63CA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22" y="2052972"/>
            <a:ext cx="5154930" cy="35299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A00648-4D75-FCF0-101E-5ED2A628E4E2}"/>
              </a:ext>
            </a:extLst>
          </p:cNvPr>
          <p:cNvSpPr txBox="1"/>
          <p:nvPr/>
        </p:nvSpPr>
        <p:spPr>
          <a:xfrm>
            <a:off x="2881745" y="1579418"/>
            <a:ext cx="289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Case Western Dataset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D2FAA-5046-6128-189B-9A9F2081F938}"/>
              </a:ext>
            </a:extLst>
          </p:cNvPr>
          <p:cNvSpPr txBox="1"/>
          <p:nvPr/>
        </p:nvSpPr>
        <p:spPr>
          <a:xfrm>
            <a:off x="8130367" y="1725123"/>
            <a:ext cx="253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NASA Bearing Dataset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DF5623-BF18-B001-F40E-957A5A66E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716" y="2111951"/>
            <a:ext cx="4899951" cy="32746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27ACE0-329C-6AA8-F105-4DA7E4401876}"/>
              </a:ext>
            </a:extLst>
          </p:cNvPr>
          <p:cNvSpPr txBox="1"/>
          <p:nvPr/>
        </p:nvSpPr>
        <p:spPr>
          <a:xfrm>
            <a:off x="2205383" y="5582937"/>
            <a:ext cx="4251094" cy="922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SINDy Model</a:t>
            </a:r>
          </a:p>
          <a:p>
            <a:r>
              <a:rPr lang="en-GB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(x0)' = 0.005 x0 + -0.061 x0^2 + -0.292 x0^3 + 0.386 x0^4 + 3.731 x0^5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926094-48D3-8014-5362-BE59A3062653}"/>
              </a:ext>
            </a:extLst>
          </p:cNvPr>
          <p:cNvSpPr txBox="1"/>
          <p:nvPr/>
        </p:nvSpPr>
        <p:spPr>
          <a:xfrm>
            <a:off x="7381702" y="5582937"/>
            <a:ext cx="4238798" cy="1113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SINDy-PI Model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x0_t = 0.0025 1 + 0.0001 sin(t) + 0.1869 x0_tt + 0.0025 1 + -0.0702 x0 + 0.0773 x0^2 + 1.2988 x0^3</a:t>
            </a:r>
          </a:p>
        </p:txBody>
      </p:sp>
    </p:spTree>
    <p:extLst>
      <p:ext uri="{BB962C8B-B14F-4D97-AF65-F5344CB8AC3E}">
        <p14:creationId xmlns:p14="http://schemas.microsoft.com/office/powerpoint/2010/main" val="423549038"/>
      </p:ext>
    </p:extLst>
  </p:cSld>
  <p:clrMapOvr>
    <a:masterClrMapping/>
  </p:clrMapOvr>
</p:sld>
</file>

<file path=ppt/theme/theme1.xml><?xml version="1.0" encoding="utf-8"?>
<a:theme xmlns:a="http://schemas.openxmlformats.org/drawingml/2006/main" name="B&amp;D-Powerpoint Template_16x9">
  <a:themeElements>
    <a:clrScheme name="Engineering">
      <a:dk1>
        <a:srgbClr val="2B2B2B"/>
      </a:dk1>
      <a:lt1>
        <a:srgbClr val="FCFFFF"/>
      </a:lt1>
      <a:dk2>
        <a:srgbClr val="2B2B2B"/>
      </a:dk2>
      <a:lt2>
        <a:srgbClr val="FFFFFF"/>
      </a:lt2>
      <a:accent1>
        <a:srgbClr val="0176AD"/>
      </a:accent1>
      <a:accent2>
        <a:srgbClr val="0176AD"/>
      </a:accent2>
      <a:accent3>
        <a:srgbClr val="0176AD"/>
      </a:accent3>
      <a:accent4>
        <a:srgbClr val="0176AD"/>
      </a:accent4>
      <a:accent5>
        <a:srgbClr val="0176AD"/>
      </a:accent5>
      <a:accent6>
        <a:srgbClr val="0176AD"/>
      </a:accent6>
      <a:hlink>
        <a:srgbClr val="0176AD"/>
      </a:hlink>
      <a:folHlink>
        <a:srgbClr val="00000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Black</vt:lpstr>
      <vt:lpstr>Calibri</vt:lpstr>
      <vt:lpstr>Cambria Math</vt:lpstr>
      <vt:lpstr>Courier New</vt:lpstr>
      <vt:lpstr>Montserrat</vt:lpstr>
      <vt:lpstr>Montserrat Medium</vt:lpstr>
      <vt:lpstr>System Font Regular</vt:lpstr>
      <vt:lpstr>Wingdings</vt:lpstr>
      <vt:lpstr>B&amp;D-Powerpoint Template_16x9</vt:lpstr>
      <vt:lpstr>PowerPoint Presentation</vt:lpstr>
      <vt:lpstr>DIGITAL TWINNING THROUGH PHYSICS INFORMED MACHINE LEARNING. A VIBRATING BEARING CASE STUDY  Zara Weir </vt:lpstr>
      <vt:lpstr>CONTENTS</vt:lpstr>
      <vt:lpstr>INTRODUCTION TO PHYSICS INFORMED MACHINE LEARNING</vt:lpstr>
      <vt:lpstr>PLAN FOR MY SUMMER INTERNSHIP </vt:lpstr>
      <vt:lpstr>LITERATURE REVIEW AND STATE OF THE ART</vt:lpstr>
      <vt:lpstr>METHODOLOGY 1/3</vt:lpstr>
      <vt:lpstr>METHODOLOGY 2/3</vt:lpstr>
      <vt:lpstr>METHODOLOGY 3/3</vt:lpstr>
      <vt:lpstr>FUTURE WORK</vt:lpstr>
      <vt:lpstr>OTHER ACTIVITIES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O'Donnell</dc:creator>
  <cp:lastModifiedBy>Zara Weir</cp:lastModifiedBy>
  <cp:revision>28</cp:revision>
  <dcterms:created xsi:type="dcterms:W3CDTF">2020-02-05T16:03:23Z</dcterms:created>
  <dcterms:modified xsi:type="dcterms:W3CDTF">2022-08-09T12:53:14Z</dcterms:modified>
</cp:coreProperties>
</file>