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69"/>
  </p:notesMasterIdLst>
  <p:sldIdLst>
    <p:sldId id="325" r:id="rId2"/>
    <p:sldId id="326" r:id="rId3"/>
    <p:sldId id="328" r:id="rId4"/>
    <p:sldId id="329" r:id="rId5"/>
    <p:sldId id="327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284" r:id="rId30"/>
    <p:sldId id="353" r:id="rId31"/>
    <p:sldId id="354" r:id="rId32"/>
    <p:sldId id="355" r:id="rId33"/>
    <p:sldId id="356" r:id="rId34"/>
    <p:sldId id="289" r:id="rId35"/>
    <p:sldId id="357" r:id="rId36"/>
    <p:sldId id="358" r:id="rId37"/>
    <p:sldId id="359" r:id="rId38"/>
    <p:sldId id="293" r:id="rId39"/>
    <p:sldId id="360" r:id="rId40"/>
    <p:sldId id="361" r:id="rId41"/>
    <p:sldId id="362" r:id="rId42"/>
    <p:sldId id="363" r:id="rId43"/>
    <p:sldId id="364" r:id="rId44"/>
    <p:sldId id="365" r:id="rId45"/>
    <p:sldId id="301" r:id="rId46"/>
    <p:sldId id="366" r:id="rId47"/>
    <p:sldId id="367" r:id="rId48"/>
    <p:sldId id="323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1411"/>
  </p:normalViewPr>
  <p:slideViewPr>
    <p:cSldViewPr snapToGrid="0" snapToObjects="1">
      <p:cViewPr varScale="1">
        <p:scale>
          <a:sx n="119" d="100"/>
          <a:sy n="119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3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8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713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t.bootcampcontent.com/GT-Coding-Boot-Camp/GTATL201802FSF1-Class-Repository-FSF/blob/master/01-class-content/01-html-git-css/02-Homework/Instructions/recommended-homework-assignment.md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bootcamp.hosted.panopto.com/Panopto/Pages/Sessions/List.aspx#folderID=%2258f0986d-28cd-44f4-a8a4-a87f017e4965%22&amp;folderSets=3" TargetMode="External"/><Relationship Id="rId2" Type="http://schemas.openxmlformats.org/officeDocument/2006/relationships/hyperlink" Target="https://gt.bootcampcontent.com/GT-Coding-Boot-Camp/GTATL201802FSF1-Class-Repository-FSF/tree/maste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Live</a:t>
            </a:r>
          </a:p>
        </p:txBody>
      </p:sp>
    </p:spTree>
    <p:extLst>
      <p:ext uri="{BB962C8B-B14F-4D97-AF65-F5344CB8AC3E}">
        <p14:creationId xmlns:p14="http://schemas.microsoft.com/office/powerpoint/2010/main" val="6257311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0C109-8470-4251-9882-4BA83F4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23899"/>
            <a:ext cx="5616575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14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0910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12061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2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4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7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1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2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3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25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6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9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1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2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34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35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36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37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38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5296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3306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8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490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2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3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8181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9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230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11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12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13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14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15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16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17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18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19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7242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016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30503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305039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287399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258959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908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Double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14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1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1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7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1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1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4871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5660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0974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13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62156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15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0817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93057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7540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10922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1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51655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28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418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85716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</a:t>
            </a: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Files 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986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8593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2599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8" name="Picture 4"/>
          <p:cNvPicPr/>
          <p:nvPr/>
        </p:nvPicPr>
        <p:blipFill>
          <a:blip r:embed="rId2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41366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815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3685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27047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To the Web with GitHub!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545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2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7505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710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9062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2964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659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140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A Few Admin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17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5612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96051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0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Homework 1 -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9934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751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And Back to </a:t>
            </a:r>
            <a:r>
              <a:rPr lang="en-US" sz="4100" b="1" i="1" strike="noStrike" dirty="0" err="1">
                <a:solidFill>
                  <a:srgbClr val="FFFFFF"/>
                </a:solidFill>
                <a:latin typeface="Arial"/>
              </a:rPr>
              <a:t>Git</a:t>
            </a: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9713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on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Wednesday / Thursday.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 Homework Link: </a:t>
            </a:r>
          </a:p>
          <a:p>
            <a:pPr lvl="1">
              <a:buFont typeface="Arial"/>
              <a:buChar char="•"/>
            </a:pPr>
            <a:r>
              <a:rPr lang="en-US" b="1" u="sng" dirty="0">
                <a:solidFill>
                  <a:srgbClr val="000000"/>
                </a:solidFill>
                <a:latin typeface="Arial"/>
                <a:hlinkClick r:id="rId2"/>
              </a:rPr>
              <a:t> </a:t>
            </a:r>
            <a:r>
              <a:rPr lang="en-US" dirty="0">
                <a:hlinkClick r:id="rId2"/>
              </a:rPr>
              <a:t>/01-class-content/01-html-git-css/02-Homework/Instructions/recommended-homework-assignment.md</a:t>
            </a:r>
            <a:endParaRPr lang="en-US" dirty="0"/>
          </a:p>
          <a:p>
            <a:pPr lvl="1"/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(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):</a:t>
            </a:r>
          </a:p>
          <a:p>
            <a:pPr lvl="1">
              <a:buFont typeface="Arial"/>
              <a:buChar char="•"/>
            </a:pPr>
            <a:r>
              <a:rPr lang="en-US" dirty="0"/>
              <a:t> </a:t>
            </a:r>
            <a:r>
              <a:rPr lang="en-US" u="sng" dirty="0"/>
              <a:t>02-lesson-plans/01-Week/02-Day/Supplemental/GitHub-Help</a:t>
            </a:r>
            <a:endParaRPr lang="en-US" dirty="0"/>
          </a:p>
        </p:txBody>
      </p:sp>
      <p:sp>
        <p:nvSpPr>
          <p:cNvPr id="8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510091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Slides):
</a:t>
            </a:r>
            <a:r>
              <a:rPr lang="en-US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/>
                <a:hlinkClick r:id="rId2"/>
              </a:rPr>
              <a:t>https://gt.bootcampcontent.com/GT-Coding-Boot-Camp/GTATL201802FSF1-Class-Repository-FSF/tree/master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Class Videos: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Arial"/>
                <a:hlinkClick r:id="rId3"/>
              </a:rPr>
              <a:t>https://codingbootcamp.hosted.panopto.com/Panopto/Pages/Sessions/List.aspx#folderID=%2258f0986d-28cd-44f4-a8a4-a87f017e4965%22&amp;folderSets=3</a:t>
            </a:r>
            <a:endParaRPr lang="en-US" sz="2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37433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Recapping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6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58923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1840</Words>
  <Application>Microsoft Macintosh PowerPoint</Application>
  <PresentationFormat>On-screen Show (4:3)</PresentationFormat>
  <Paragraphs>352</Paragraphs>
  <Slides>67</Slides>
  <Notes>14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DejaVu Sans</vt:lpstr>
      <vt:lpstr>Mangal</vt:lpstr>
      <vt:lpstr>Roboto</vt:lpstr>
      <vt:lpstr>Times New Roman</vt:lpstr>
      <vt:lpstr>1_Unbranded</vt:lpstr>
      <vt:lpstr>Going Live</vt:lpstr>
      <vt:lpstr>PowerPoint Presentation</vt:lpstr>
      <vt:lpstr>PowerPoint Presentation</vt:lpstr>
      <vt:lpstr>PowerPoint Presentation</vt:lpstr>
      <vt:lpstr>A Few Admin Things…</vt:lpstr>
      <vt:lpstr>PowerPoint Presentation</vt:lpstr>
      <vt:lpstr>PowerPoint Presentation</vt:lpstr>
      <vt:lpstr>Recapping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Resets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the Web with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Homework 1 - Help?</vt:lpstr>
      <vt:lpstr>EXTRA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Shahein Moussavi</cp:lastModifiedBy>
  <cp:revision>1485</cp:revision>
  <cp:lastPrinted>2016-01-30T16:23:56Z</cp:lastPrinted>
  <dcterms:created xsi:type="dcterms:W3CDTF">2015-01-20T17:19:00Z</dcterms:created>
  <dcterms:modified xsi:type="dcterms:W3CDTF">2018-02-13T23:10:27Z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