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1"/>
  </p:notesMasterIdLst>
  <p:handoutMasterIdLst>
    <p:handoutMasterId r:id="rId52"/>
  </p:handoutMasterIdLst>
  <p:sldIdLst>
    <p:sldId id="265" r:id="rId2"/>
    <p:sldId id="611" r:id="rId3"/>
    <p:sldId id="617" r:id="rId4"/>
    <p:sldId id="612" r:id="rId5"/>
    <p:sldId id="619" r:id="rId6"/>
    <p:sldId id="621" r:id="rId7"/>
    <p:sldId id="622" r:id="rId8"/>
    <p:sldId id="623" r:id="rId9"/>
    <p:sldId id="624" r:id="rId10"/>
    <p:sldId id="626" r:id="rId11"/>
    <p:sldId id="627" r:id="rId12"/>
    <p:sldId id="628" r:id="rId13"/>
    <p:sldId id="680" r:id="rId14"/>
    <p:sldId id="630" r:id="rId15"/>
    <p:sldId id="631" r:id="rId16"/>
    <p:sldId id="632" r:id="rId17"/>
    <p:sldId id="633" r:id="rId18"/>
    <p:sldId id="634" r:id="rId19"/>
    <p:sldId id="635" r:id="rId20"/>
    <p:sldId id="636" r:id="rId21"/>
    <p:sldId id="615" r:id="rId22"/>
    <p:sldId id="638" r:id="rId23"/>
    <p:sldId id="639" r:id="rId24"/>
    <p:sldId id="640" r:id="rId25"/>
    <p:sldId id="641" r:id="rId26"/>
    <p:sldId id="642" r:id="rId27"/>
    <p:sldId id="662" r:id="rId28"/>
    <p:sldId id="678" r:id="rId29"/>
    <p:sldId id="679" r:id="rId30"/>
    <p:sldId id="677" r:id="rId31"/>
    <p:sldId id="673" r:id="rId32"/>
    <p:sldId id="674" r:id="rId33"/>
    <p:sldId id="675" r:id="rId34"/>
    <p:sldId id="676" r:id="rId35"/>
    <p:sldId id="647" r:id="rId36"/>
    <p:sldId id="649" r:id="rId37"/>
    <p:sldId id="650" r:id="rId38"/>
    <p:sldId id="681" r:id="rId39"/>
    <p:sldId id="651" r:id="rId40"/>
    <p:sldId id="652" r:id="rId41"/>
    <p:sldId id="653" r:id="rId42"/>
    <p:sldId id="654" r:id="rId43"/>
    <p:sldId id="656" r:id="rId44"/>
    <p:sldId id="657" r:id="rId45"/>
    <p:sldId id="659" r:id="rId46"/>
    <p:sldId id="658" r:id="rId47"/>
    <p:sldId id="660" r:id="rId48"/>
    <p:sldId id="661" r:id="rId49"/>
    <p:sldId id="616"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84286" autoAdjust="0"/>
  </p:normalViewPr>
  <p:slideViewPr>
    <p:cSldViewPr>
      <p:cViewPr varScale="1">
        <p:scale>
          <a:sx n="95" d="100"/>
          <a:sy n="95" d="100"/>
        </p:scale>
        <p:origin x="1936"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1/22/18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1/22/18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1/22/18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14-JS </a:t>
            </a:r>
            <a:r>
              <a:rPr lang="en-US" dirty="0">
                <a:latin typeface="Arial" panose="020B0604020202020204" pitchFamily="34" charset="0"/>
                <a:ea typeface="Roboto" pitchFamily="2" charset="0"/>
                <a:cs typeface="Arial" panose="020B0604020202020204" pitchFamily="34" charset="0"/>
              </a:rPr>
              <a:t>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15-CoolPeopleArray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toUpperCase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16-ArraySetting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17-MyFirstLoop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18-ZooLoop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19-AnotherLoop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20-HardLoop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 </a:t>
            </a:r>
            <a:r>
              <a:rPr lang="en-US" sz="3600" i="1" dirty="0" smtClean="0">
                <a:latin typeface="Arial" panose="020B0604020202020204" pitchFamily="34" charset="0"/>
                <a:ea typeface="Roboto" panose="02000000000000000000" pitchFamily="2" charset="0"/>
                <a:cs typeface="Arial" panose="020B0604020202020204" pitchFamily="34" charset="0"/>
              </a:rPr>
              <a:t>21-Events</a:t>
            </a:r>
            <a:r>
              <a:rPr lang="en-US" sz="36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22-PseudoCode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a:t>
            </a:r>
            <a:r>
              <a:rPr lang="en-US" sz="3600" i="1" dirty="0" smtClean="0">
                <a:latin typeface="Arial" panose="020B0604020202020204" pitchFamily="34" charset="0"/>
                <a:ea typeface="Roboto" panose="02000000000000000000" pitchFamily="2" charset="0"/>
                <a:cs typeface="Arial" panose="020B0604020202020204" pitchFamily="34" charset="0"/>
              </a:rPr>
              <a:t>rps-7.html </a:t>
            </a:r>
            <a:r>
              <a:rPr lang="en-US" sz="3600" i="1" dirty="0">
                <a:latin typeface="Arial" panose="020B0604020202020204" pitchFamily="34" charset="0"/>
                <a:ea typeface="Roboto" panose="02000000000000000000" pitchFamily="2" charset="0"/>
                <a:cs typeface="Arial" panose="020B0604020202020204" pitchFamily="34" charset="0"/>
              </a:rPr>
              <a:t>| </a:t>
            </a:r>
            <a:r>
              <a:rPr lang="en-US" sz="3600" i="1" dirty="0" smtClean="0">
                <a:latin typeface="Arial" panose="020B0604020202020204" pitchFamily="34" charset="0"/>
                <a:ea typeface="Roboto" panose="02000000000000000000" pitchFamily="2" charset="0"/>
                <a:cs typeface="Arial" panose="020B0604020202020204" pitchFamily="34" charset="0"/>
              </a:rPr>
              <a:t>23-RPS-Coded</a:t>
            </a:r>
            <a:r>
              <a:rPr lang="en-US" sz="36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23-RPS-Coded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a:t>
            </a:r>
            <a:r>
              <a:rPr lang="en-US" sz="2400" i="1">
                <a:latin typeface="Arial" panose="020B0604020202020204" pitchFamily="34" charset="0"/>
                <a:ea typeface="Roboto" panose="02000000000000000000" pitchFamily="2" charset="0"/>
                <a:cs typeface="Arial" panose="020B0604020202020204" pitchFamily="34" charset="0"/>
              </a:rPr>
              <a:t>| </a:t>
            </a:r>
            <a:r>
              <a:rPr lang="en-US" sz="2400" i="1" smtClean="0">
                <a:latin typeface="Arial" panose="020B0604020202020204" pitchFamily="34" charset="0"/>
                <a:ea typeface="Roboto" panose="02000000000000000000" pitchFamily="2" charset="0"/>
                <a:cs typeface="Arial" panose="020B0604020202020204" pitchFamily="34" charset="0"/>
              </a:rPr>
              <a:t>24-Recap</a:t>
            </a:r>
            <a:r>
              <a:rPr lang="en-US" sz="24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is </a:t>
            </a:r>
            <a:r>
              <a:rPr lang="en-US" dirty="0">
                <a:latin typeface="Arial" panose="020B0604020202020204" pitchFamily="34" charset="0"/>
                <a:ea typeface="Roboto" panose="02000000000000000000" pitchFamily="2" charset="0"/>
                <a:cs typeface="Arial" panose="020B0604020202020204" pitchFamily="34" charset="0"/>
              </a:rPr>
              <a:t>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a Variable</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11270</TotalTime>
  <Words>1546</Words>
  <Application>Microsoft Macintosh PowerPoint</Application>
  <PresentationFormat>On-screen Show (4:3)</PresentationFormat>
  <Paragraphs>306</Paragraphs>
  <Slides>49</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Calibri</vt:lpstr>
      <vt:lpstr>Calibri Light</vt:lpstr>
      <vt:lpstr>Roboto</vt:lpstr>
      <vt:lpstr>Arial</vt:lpstr>
      <vt:lpstr>Unbranded</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christian eckenrode</cp:lastModifiedBy>
  <cp:revision>1520</cp:revision>
  <cp:lastPrinted>2016-01-30T16:23:56Z</cp:lastPrinted>
  <dcterms:created xsi:type="dcterms:W3CDTF">2015-01-20T17:19:00Z</dcterms:created>
  <dcterms:modified xsi:type="dcterms:W3CDTF">2018-01-22T18:44:09Z</dcterms:modified>
</cp:coreProperties>
</file>