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26FE-EEF5-0660-A5E2-2DE3288CA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3E2F6-0CE1-603B-3AD9-E0CD2B882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7E42-2259-95F3-98F0-AA8473ED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BA236-3F29-509D-2122-C0ABB8DB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5680-6376-CEB4-612A-F93470E9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1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7C62-C687-87FE-2285-7B132F47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2A0DF-410F-5F4F-5E8E-1FBB27B05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1696-19A1-9EDD-656F-18E60415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5764-6BD7-E37B-8DE3-DF91F5C3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CBE4-4457-CAE9-BB8F-D2B40CBB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4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1D529-7332-67B0-2F40-F2BF8B288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74FA3-2B70-9E1C-F7B2-6F064B8BB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076DE-1580-4ECB-5749-0880BDE4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248C-3A98-6282-6765-8F3DC7B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DECF-65EC-7D68-F497-B878DA3A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FB4C-D537-2C80-5257-81D6F200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E2B0-2685-5BA6-2885-BAD09849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05550-3594-B735-8924-A3D82C1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59B1-E928-8AD7-56C3-9131C2E0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CE46-C9C7-953E-1FF8-491866AC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F92B-8ACF-5328-CA1E-10AD981A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F931E-FFB7-6958-135F-F556FF0C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A9367-BFE6-DC7D-BAE0-C148FF81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51EA-23C5-186B-52F3-BB4E3304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2107-C0BA-6EA3-BE57-73E57588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6707-6E38-980A-D17E-C80BBF44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04AF-9FA0-A1F8-C555-C71F02037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59E48-4B67-ED8B-8F3F-4F620410F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CE3CE-F9A1-D154-62F1-981643DB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A0C9F-5FE8-8CC6-236C-9947AA35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949C9-18C5-F965-FBD2-D35CF076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D162-3034-93FF-0E23-CE19A76F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061F7-A723-ACF8-7237-36C92806A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1E389-D0FB-7142-38B4-77712F76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05BA9-4B2C-E658-3C33-DCDB695AD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802F1-2599-9888-FE15-71C43C243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D8B25-0B75-5285-B8EA-58558F87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02FA7-38B2-4184-6C27-FE3B1BA1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AFDF6-3837-0AF2-21D9-A9E7C6F2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8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591C-6450-0955-71F9-ABF2BBEA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0B3E3-B96A-A9B2-AFA0-168C40EB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C81FA-4162-A841-88CE-045DA684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0DC34-ED1C-2A0E-2C2B-924494D4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5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2BA3D-5A01-9CB3-C5FE-1773E95A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A330E-03E2-861D-1DAA-F0C2C268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4007-FE65-D126-0E79-E59E5F88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7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F83E-8FAB-B5ED-C6F2-C581C004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31FE-8DFE-DDEF-80FC-14DE9583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B3BD1-BE78-075F-BE12-49A3DBE78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8883-4ECB-7581-317D-06F641BB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C7BD-1201-65BB-E494-D40E5D99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D99C6-65EC-B8B1-0A10-46421DAE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4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93B5-C4C4-B78C-FBD9-F66FC8AF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8A3D1-B236-7192-19B4-A161C4748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A7235-B307-CB58-3A8B-DB65CB148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80D95-C204-F0DF-D716-E3457F5D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A4B3D-3F09-AEA4-7758-3EC6BD2F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8FD6-E571-8CD1-C047-A32167A7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19344-88C0-AC23-7FF0-09CF3182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51D0F-B40C-CE24-B532-014CF211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03AE-0145-77E1-A69B-0BCA3C306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14638-B729-464A-9B3F-87DF2731CDE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A7AE-31DA-8D71-AF6F-C86859C90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BE733-C8A1-0A13-DA42-1C863F582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4FB0-B584-4793-A95E-1EC6B0B82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9E6444-BC9B-23B1-B15B-3BBE056C9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1" y="884515"/>
            <a:ext cx="2102667" cy="2102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B79228-38D2-04EA-4C6C-88168C3FFC9C}"/>
              </a:ext>
            </a:extLst>
          </p:cNvPr>
          <p:cNvSpPr txBox="1"/>
          <p:nvPr/>
        </p:nvSpPr>
        <p:spPr>
          <a:xfrm>
            <a:off x="1184944" y="196239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-apple-system"/>
              </a:rPr>
              <a:t>Posting_id</a:t>
            </a:r>
            <a:r>
              <a:rPr lang="en-IN" b="0" i="0" dirty="0">
                <a:effectLst/>
                <a:latin typeface="-apple-system"/>
              </a:rPr>
              <a:t>: train_86570404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AA2ED-4695-1B80-E3CF-8C537B60D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34" y="1441680"/>
            <a:ext cx="2102668" cy="21026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A186B-FC76-DCC4-0ECA-61DB4D80264A}"/>
              </a:ext>
            </a:extLst>
          </p:cNvPr>
          <p:cNvSpPr txBox="1"/>
          <p:nvPr/>
        </p:nvSpPr>
        <p:spPr>
          <a:xfrm>
            <a:off x="5431171" y="717755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-apple-system"/>
              </a:rPr>
              <a:t>Posting_id</a:t>
            </a:r>
            <a:r>
              <a:rPr lang="en-IN" b="0" i="0" dirty="0">
                <a:effectLst/>
                <a:latin typeface="-apple-system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train_2837452969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083F6A-E774-9C50-31D7-0C8F88A0B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08" y="1040920"/>
            <a:ext cx="2643231" cy="26432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6BDB4A-A421-7B70-0D7B-E1CE23FA7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25" y="4408076"/>
            <a:ext cx="2102668" cy="21026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B9B91F-B04E-B7D5-9914-A041DF190355}"/>
              </a:ext>
            </a:extLst>
          </p:cNvPr>
          <p:cNvSpPr txBox="1"/>
          <p:nvPr/>
        </p:nvSpPr>
        <p:spPr>
          <a:xfrm>
            <a:off x="1761162" y="3684151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-apple-system"/>
              </a:rPr>
              <a:t>Posting_id</a:t>
            </a:r>
            <a:r>
              <a:rPr lang="en-IN" b="0" i="0" dirty="0">
                <a:effectLst/>
                <a:latin typeface="-apple-system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train_77364776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38D39-1898-6EBB-4D80-1E0B15769749}"/>
              </a:ext>
            </a:extLst>
          </p:cNvPr>
          <p:cNvSpPr txBox="1"/>
          <p:nvPr/>
        </p:nvSpPr>
        <p:spPr>
          <a:xfrm>
            <a:off x="8679721" y="533089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-apple-system"/>
              </a:rPr>
              <a:t>Posting_id</a:t>
            </a:r>
            <a:r>
              <a:rPr lang="en-IN" b="0" i="0" dirty="0">
                <a:effectLst/>
                <a:latin typeface="-apple-system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train_786914553</a:t>
            </a:r>
            <a:r>
              <a:rPr lang="en-IN" b="0" i="0" dirty="0">
                <a:effectLst/>
                <a:latin typeface="-apple-system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5DAF8-3BCC-53B6-13B1-6CB1009B6065}"/>
              </a:ext>
            </a:extLst>
          </p:cNvPr>
          <p:cNvSpPr txBox="1"/>
          <p:nvPr/>
        </p:nvSpPr>
        <p:spPr>
          <a:xfrm>
            <a:off x="6984532" y="4191982"/>
            <a:ext cx="25146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= 100%</a:t>
            </a:r>
          </a:p>
          <a:p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= 66.7%</a:t>
            </a:r>
          </a:p>
          <a:p>
            <a:r>
              <a:rPr lang="en-US" alt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= 0.8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3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B79228-38D2-04EA-4C6C-88168C3FFC9C}"/>
              </a:ext>
            </a:extLst>
          </p:cNvPr>
          <p:cNvSpPr txBox="1"/>
          <p:nvPr/>
        </p:nvSpPr>
        <p:spPr>
          <a:xfrm>
            <a:off x="1184944" y="196239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-apple-system"/>
              </a:rPr>
              <a:t>Posting_id</a:t>
            </a:r>
            <a:r>
              <a:rPr lang="en-IN" b="0" i="0" dirty="0">
                <a:effectLst/>
                <a:latin typeface="-apple-system"/>
              </a:rPr>
              <a:t>: train_3906985249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A186B-FC76-DCC4-0ECA-61DB4D80264A}"/>
              </a:ext>
            </a:extLst>
          </p:cNvPr>
          <p:cNvSpPr txBox="1"/>
          <p:nvPr/>
        </p:nvSpPr>
        <p:spPr>
          <a:xfrm>
            <a:off x="5401638" y="340251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-apple-system"/>
              </a:rPr>
              <a:t>Posting_id</a:t>
            </a:r>
            <a:r>
              <a:rPr lang="en-IN" b="0" i="0" dirty="0">
                <a:effectLst/>
                <a:latin typeface="-apple-system"/>
              </a:rPr>
              <a:t>: train_174234095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9B91F-B04E-B7D5-9914-A041DF190355}"/>
              </a:ext>
            </a:extLst>
          </p:cNvPr>
          <p:cNvSpPr txBox="1"/>
          <p:nvPr/>
        </p:nvSpPr>
        <p:spPr>
          <a:xfrm>
            <a:off x="1761162" y="3684151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-apple-system"/>
              </a:rPr>
              <a:t>Posting_id</a:t>
            </a:r>
            <a:r>
              <a:rPr lang="en-IN" b="0" i="0" dirty="0">
                <a:effectLst/>
                <a:latin typeface="-apple-system"/>
              </a:rPr>
              <a:t>: train_3017064859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38D39-1898-6EBB-4D80-1E0B15769749}"/>
              </a:ext>
            </a:extLst>
          </p:cNvPr>
          <p:cNvSpPr txBox="1"/>
          <p:nvPr/>
        </p:nvSpPr>
        <p:spPr>
          <a:xfrm>
            <a:off x="8679721" y="533089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-apple-system"/>
              </a:rPr>
              <a:t>Posting_id</a:t>
            </a:r>
            <a:r>
              <a:rPr lang="en-IN" b="0" i="0" dirty="0">
                <a:effectLst/>
                <a:latin typeface="-apple-system"/>
              </a:rPr>
              <a:t>: train_871824210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5DAF8-3BCC-53B6-13B1-6CB1009B6065}"/>
              </a:ext>
            </a:extLst>
          </p:cNvPr>
          <p:cNvSpPr txBox="1"/>
          <p:nvPr/>
        </p:nvSpPr>
        <p:spPr>
          <a:xfrm>
            <a:off x="9678807" y="4846656"/>
            <a:ext cx="23090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= 100%</a:t>
            </a:r>
          </a:p>
          <a:p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= 75%</a:t>
            </a:r>
          </a:p>
          <a:p>
            <a:r>
              <a:rPr lang="en-US" alt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=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0.86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991E6-8587-CFA3-FC8B-95DBA3E15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4" y="920164"/>
            <a:ext cx="2362078" cy="2362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8F26F-65B0-98C4-F7C7-01D81D861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25" y="1172427"/>
            <a:ext cx="2416611" cy="2416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1D277D-B51F-3E79-416F-176A9289E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897" y="1172427"/>
            <a:ext cx="2548825" cy="2548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FA83C3-5E5E-ADC6-0E6B-078CBE469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55" y="4413308"/>
            <a:ext cx="2344024" cy="23440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1D0A6D-C9F4-FEEB-87F1-A47389D7E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21" y="4229814"/>
            <a:ext cx="2527518" cy="25275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FAF275-E60C-348B-CEE1-027AF88F8B36}"/>
              </a:ext>
            </a:extLst>
          </p:cNvPr>
          <p:cNvSpPr txBox="1"/>
          <p:nvPr/>
        </p:nvSpPr>
        <p:spPr>
          <a:xfrm>
            <a:off x="5864776" y="3670155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-apple-system"/>
              </a:rPr>
              <a:t>Posting_id</a:t>
            </a:r>
            <a:r>
              <a:rPr lang="en-IN" b="0" i="0" dirty="0">
                <a:effectLst/>
                <a:latin typeface="-apple-system"/>
              </a:rPr>
              <a:t>: train_836450777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8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Times New Roman</vt:lpstr>
      <vt:lpstr>var(--jp-code-font-family)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Chowdhury</dc:creator>
  <cp:lastModifiedBy>Manas Chowdhury</cp:lastModifiedBy>
  <cp:revision>1</cp:revision>
  <dcterms:created xsi:type="dcterms:W3CDTF">2023-06-27T05:31:02Z</dcterms:created>
  <dcterms:modified xsi:type="dcterms:W3CDTF">2023-06-27T05:31:03Z</dcterms:modified>
</cp:coreProperties>
</file>