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EB77539-1852-4D22-AD51-61829612C181}" type="datetimeFigureOut">
              <a:rPr lang="en-US" smtClean="0"/>
              <a:t>19-07-2019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539517E-EDB9-4B3C-9439-021594A614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4.71/hr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4.71/h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4.71/h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4.71/h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00200"/>
            <a:ext cx="6324600" cy="2868168"/>
          </a:xfrm>
        </p:spPr>
        <p:txBody>
          <a:bodyPr/>
          <a:lstStyle/>
          <a:p>
            <a:pPr algn="ctr"/>
            <a:r>
              <a:rPr lang="en-US" sz="6000" dirty="0" err="1" smtClean="0"/>
              <a:t>Juklak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surat</a:t>
            </a:r>
            <a:r>
              <a:rPr lang="en-US" sz="6000" dirty="0" smtClean="0"/>
              <a:t> </a:t>
            </a:r>
            <a:r>
              <a:rPr lang="en-US" sz="6000" dirty="0" err="1" smtClean="0"/>
              <a:t>perintah</a:t>
            </a:r>
            <a:r>
              <a:rPr lang="en-US" sz="6000" dirty="0" smtClean="0"/>
              <a:t> </a:t>
            </a:r>
            <a:r>
              <a:rPr lang="en-US" sz="6000" dirty="0" err="1" smtClean="0"/>
              <a:t>lembur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2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rejected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32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report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" y="1371600"/>
            <a:ext cx="914037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6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User Profile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Nik</a:t>
            </a:r>
            <a:r>
              <a:rPr lang="en-US" dirty="0" smtClean="0"/>
              <a:t>, </a:t>
            </a:r>
            <a:r>
              <a:rPr lang="en-US" dirty="0" err="1" smtClean="0"/>
              <a:t>Departemen</a:t>
            </a:r>
            <a:r>
              <a:rPr lang="en-US" dirty="0" smtClean="0"/>
              <a:t>, </a:t>
            </a: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Silahkan</a:t>
            </a:r>
            <a:r>
              <a:rPr lang="en-US" dirty="0" smtClean="0"/>
              <a:t> update photo profile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Anda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profile.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department </a:t>
            </a:r>
            <a:r>
              <a:rPr lang="en-US" dirty="0" err="1" smtClean="0"/>
              <a:t>ataupun</a:t>
            </a:r>
            <a:r>
              <a:rPr lang="en-US" dirty="0" smtClean="0"/>
              <a:t> list </a:t>
            </a:r>
            <a:r>
              <a:rPr lang="en-US" dirty="0" err="1" smtClean="0"/>
              <a:t>atasan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hubungi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HRD.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profile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3999" cy="37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9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profile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1295400"/>
            <a:ext cx="9154886" cy="4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35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Approval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4864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Akses</a:t>
            </a:r>
            <a:r>
              <a:rPr lang="en-US" dirty="0"/>
              <a:t> web SPL </a:t>
            </a:r>
            <a:r>
              <a:rPr lang="en-US" dirty="0" err="1"/>
              <a:t>melalui</a:t>
            </a:r>
            <a:r>
              <a:rPr lang="en-US" dirty="0"/>
              <a:t> Web Portal </a:t>
            </a:r>
            <a:r>
              <a:rPr lang="en-US" dirty="0" err="1"/>
              <a:t>Cabang</a:t>
            </a:r>
            <a:r>
              <a:rPr lang="en-US" dirty="0"/>
              <a:t> di </a:t>
            </a:r>
            <a:r>
              <a:rPr lang="en-US" u="sng" dirty="0">
                <a:hlinkClick r:id="rId2"/>
              </a:rPr>
              <a:t>http://192.168.24.71/hrd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/>
              <a:t>field username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: 123456 (Password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profile </a:t>
            </a:r>
            <a:r>
              <a:rPr lang="en-US" dirty="0" err="1"/>
              <a:t>masing-masing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login,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hubungi</a:t>
            </a:r>
            <a:r>
              <a:rPr lang="en-US" dirty="0"/>
              <a:t> EDP </a:t>
            </a:r>
            <a:r>
              <a:rPr lang="en-US" dirty="0" err="1" smtClean="0"/>
              <a:t>Jember</a:t>
            </a:r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mengajukan</a:t>
            </a:r>
            <a:r>
              <a:rPr lang="en-US" dirty="0" smtClean="0"/>
              <a:t> SPL,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tertera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Pending SPL. </a:t>
            </a:r>
            <a:r>
              <a:rPr lang="en-US" dirty="0" err="1" smtClean="0"/>
              <a:t>Silahkan</a:t>
            </a:r>
            <a:r>
              <a:rPr lang="en-US" dirty="0" smtClean="0"/>
              <a:t> action </a:t>
            </a:r>
            <a:r>
              <a:rPr lang="en-US" dirty="0" err="1" smtClean="0"/>
              <a:t>pengajuan</a:t>
            </a:r>
            <a:r>
              <a:rPr lang="en-US" dirty="0" smtClean="0"/>
              <a:t> SPL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Approve </a:t>
            </a:r>
            <a:r>
              <a:rPr lang="en-US" dirty="0" err="1" smtClean="0"/>
              <a:t>dan</a:t>
            </a:r>
            <a:r>
              <a:rPr lang="en-US" dirty="0" smtClean="0"/>
              <a:t> reject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51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11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Approve </a:t>
            </a:r>
            <a:r>
              <a:rPr lang="en-US" dirty="0" err="1" smtClean="0"/>
              <a:t>dan</a:t>
            </a:r>
            <a:r>
              <a:rPr lang="en-US" dirty="0" smtClean="0"/>
              <a:t> reject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" y="1447800"/>
            <a:ext cx="9119103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0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Approval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7244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Akses</a:t>
            </a:r>
            <a:r>
              <a:rPr lang="en-US" dirty="0"/>
              <a:t> web SPL </a:t>
            </a:r>
            <a:r>
              <a:rPr lang="en-US" dirty="0" err="1"/>
              <a:t>melalui</a:t>
            </a:r>
            <a:r>
              <a:rPr lang="en-US" dirty="0"/>
              <a:t> Web Portal </a:t>
            </a:r>
            <a:r>
              <a:rPr lang="en-US" dirty="0" err="1"/>
              <a:t>Cabang</a:t>
            </a:r>
            <a:r>
              <a:rPr lang="en-US" dirty="0"/>
              <a:t> di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192.168.24.71/hrd</a:t>
            </a:r>
            <a:r>
              <a:rPr lang="en-US" dirty="0" smtClean="0"/>
              <a:t>Isikan </a:t>
            </a:r>
            <a:r>
              <a:rPr lang="en-US" dirty="0"/>
              <a:t>field username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: 123456 (Password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profile </a:t>
            </a:r>
            <a:r>
              <a:rPr lang="en-US" dirty="0" err="1"/>
              <a:t>masing-masing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login,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hubungi</a:t>
            </a:r>
            <a:r>
              <a:rPr lang="en-US" dirty="0"/>
              <a:t> EDP </a:t>
            </a:r>
            <a:r>
              <a:rPr lang="en-US" dirty="0" err="1" smtClean="0"/>
              <a:t>Jember</a:t>
            </a:r>
            <a:endParaRPr lang="en-US" dirty="0" smtClean="0"/>
          </a:p>
          <a:p>
            <a:r>
              <a:rPr lang="en-US" dirty="0" smtClean="0"/>
              <a:t>SPL yang </a:t>
            </a:r>
            <a:r>
              <a:rPr lang="en-US" dirty="0" err="1" smtClean="0"/>
              <a:t>telah</a:t>
            </a:r>
            <a:r>
              <a:rPr lang="en-US" dirty="0" smtClean="0"/>
              <a:t> di Approve </a:t>
            </a:r>
            <a:r>
              <a:rPr lang="en-US" dirty="0" err="1" smtClean="0"/>
              <a:t>oleh</a:t>
            </a:r>
            <a:r>
              <a:rPr lang="en-US" dirty="0" smtClean="0"/>
              <a:t> supervisor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list pending </a:t>
            </a:r>
            <a:r>
              <a:rPr lang="en-US" dirty="0" err="1" smtClean="0"/>
              <a:t>pada</a:t>
            </a:r>
            <a:r>
              <a:rPr lang="en-US" dirty="0" smtClean="0"/>
              <a:t> level Manager. </a:t>
            </a:r>
            <a:r>
              <a:rPr lang="en-US" dirty="0" err="1" smtClean="0"/>
              <a:t>Aproval</a:t>
            </a:r>
            <a:r>
              <a:rPr lang="en-US" dirty="0" smtClean="0"/>
              <a:t> Manager </a:t>
            </a:r>
            <a:r>
              <a:rPr lang="en-US" dirty="0" err="1" smtClean="0"/>
              <a:t>bersifat</a:t>
            </a:r>
            <a:r>
              <a:rPr lang="en-US" dirty="0" smtClean="0"/>
              <a:t> Final, yang </a:t>
            </a:r>
            <a:r>
              <a:rPr lang="en-US" dirty="0" err="1" smtClean="0"/>
              <a:t>artinya</a:t>
            </a:r>
            <a:r>
              <a:rPr lang="en-US" dirty="0" smtClean="0"/>
              <a:t> SPL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Approve </a:t>
            </a:r>
            <a:r>
              <a:rPr lang="en-US" dirty="0" err="1" smtClean="0"/>
              <a:t>dan</a:t>
            </a:r>
            <a:r>
              <a:rPr lang="en-US" dirty="0" smtClean="0"/>
              <a:t> reject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" y="1066800"/>
            <a:ext cx="914524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6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Akses</a:t>
            </a:r>
            <a:r>
              <a:rPr lang="en-US" dirty="0"/>
              <a:t> web SPL </a:t>
            </a:r>
            <a:r>
              <a:rPr lang="en-US" dirty="0" err="1"/>
              <a:t>melalui</a:t>
            </a:r>
            <a:r>
              <a:rPr lang="en-US" dirty="0"/>
              <a:t> Web Portal </a:t>
            </a:r>
            <a:r>
              <a:rPr lang="en-US" dirty="0" err="1"/>
              <a:t>Cabang</a:t>
            </a:r>
            <a:r>
              <a:rPr lang="en-US" dirty="0"/>
              <a:t> di </a:t>
            </a:r>
            <a:r>
              <a:rPr lang="en-US" u="sng" dirty="0">
                <a:hlinkClick r:id="rId2"/>
              </a:rPr>
              <a:t>http://192.168.24.71/hrd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/>
              <a:t>field username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: 123456 (Password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profile </a:t>
            </a:r>
            <a:r>
              <a:rPr lang="en-US" dirty="0" err="1"/>
              <a:t>masing-masing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login,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hubungi</a:t>
            </a:r>
            <a:r>
              <a:rPr lang="en-US" dirty="0"/>
              <a:t> EDP </a:t>
            </a:r>
            <a:r>
              <a:rPr lang="en-US" dirty="0" err="1"/>
              <a:t>Jember</a:t>
            </a:r>
            <a:endParaRPr lang="en-US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Approve </a:t>
            </a:r>
            <a:r>
              <a:rPr lang="en-US" dirty="0" err="1" smtClean="0"/>
              <a:t>dan</a:t>
            </a:r>
            <a:r>
              <a:rPr lang="en-US" dirty="0" smtClean="0"/>
              <a:t> reject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" y="1447800"/>
            <a:ext cx="9119103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75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karyawan</a:t>
            </a:r>
            <a:r>
              <a:rPr lang="en-US" dirty="0" smtClean="0"/>
              <a:t> (</a:t>
            </a:r>
            <a:r>
              <a:rPr lang="en-US" dirty="0" err="1" smtClean="0"/>
              <a:t>hrd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7244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Akses</a:t>
            </a:r>
            <a:r>
              <a:rPr lang="en-US" dirty="0"/>
              <a:t> web SPL </a:t>
            </a:r>
            <a:r>
              <a:rPr lang="en-US" dirty="0" err="1"/>
              <a:t>melalui</a:t>
            </a:r>
            <a:r>
              <a:rPr lang="en-US" dirty="0"/>
              <a:t> Web Portal </a:t>
            </a:r>
            <a:r>
              <a:rPr lang="en-US" dirty="0" err="1"/>
              <a:t>Cabang</a:t>
            </a:r>
            <a:r>
              <a:rPr lang="en-US" dirty="0"/>
              <a:t> di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192.168.24.71/hrd</a:t>
            </a:r>
            <a:r>
              <a:rPr lang="en-US" dirty="0" smtClean="0"/>
              <a:t>Isikan </a:t>
            </a:r>
            <a:r>
              <a:rPr lang="en-US" dirty="0"/>
              <a:t>field username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Password : 123456 (Password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profile </a:t>
            </a:r>
            <a:r>
              <a:rPr lang="en-US" dirty="0" err="1"/>
              <a:t>masing-masing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login,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hubungi</a:t>
            </a:r>
            <a:r>
              <a:rPr lang="en-US" dirty="0"/>
              <a:t> EDP </a:t>
            </a:r>
            <a:r>
              <a:rPr lang="en-US" dirty="0" err="1" smtClean="0"/>
              <a:t>Jember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Tambah</a:t>
            </a:r>
            <a:r>
              <a:rPr lang="en-US" dirty="0" smtClean="0"/>
              <a:t> data , Edit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sesuaikan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/>
              <a:t>Setup </a:t>
            </a:r>
            <a:r>
              <a:rPr lang="en-US" dirty="0" err="1"/>
              <a:t>karyawan</a:t>
            </a:r>
            <a:r>
              <a:rPr lang="en-US" dirty="0"/>
              <a:t> (</a:t>
            </a:r>
            <a:r>
              <a:rPr lang="en-US" dirty="0" err="1"/>
              <a:t>hrd</a:t>
            </a:r>
            <a:r>
              <a:rPr lang="en-US" dirty="0"/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3999" cy="443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1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Setup PENAMBAHAN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hrd</a:t>
            </a:r>
            <a:r>
              <a:rPr lang="en-US" sz="2800" dirty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" y="1371600"/>
            <a:ext cx="910972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9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5334000" cy="106680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Terimakasih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93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38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4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Autofit/>
          </a:bodyPr>
          <a:lstStyle/>
          <a:p>
            <a:pPr lvl="0"/>
            <a:r>
              <a:rPr lang="en-US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Berikut</a:t>
            </a:r>
            <a: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halaman</a:t>
            </a:r>
            <a: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Home </a:t>
            </a:r>
            <a:r>
              <a:rPr lang="en-US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setelah</a:t>
            </a:r>
            <a: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berhasil</a:t>
            </a:r>
            <a: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login </a:t>
            </a:r>
            <a:br>
              <a:rPr lang="en-US" sz="1600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6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914400"/>
            <a:ext cx="92415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8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SPL.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-&gt; </a:t>
            </a:r>
            <a:r>
              <a:rPr lang="en-US" dirty="0" err="1" smtClean="0"/>
              <a:t>Pengajuan</a:t>
            </a:r>
            <a:r>
              <a:rPr lang="en-US" dirty="0" smtClean="0"/>
              <a:t> SPL.</a:t>
            </a:r>
          </a:p>
          <a:p>
            <a:r>
              <a:rPr lang="en-US" dirty="0" err="1" smtClean="0"/>
              <a:t>Isilah</a:t>
            </a:r>
            <a:r>
              <a:rPr lang="en-US" dirty="0" smtClean="0"/>
              <a:t> form </a:t>
            </a:r>
            <a:r>
              <a:rPr lang="en-US" dirty="0" err="1" smtClean="0"/>
              <a:t>Pengajuan</a:t>
            </a:r>
            <a:r>
              <a:rPr lang="en-US" dirty="0" smtClean="0"/>
              <a:t> SPL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lembur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Pengajuan</a:t>
            </a:r>
            <a:r>
              <a:rPr lang="en-US" dirty="0" smtClean="0"/>
              <a:t> SPL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Pastikan</a:t>
            </a:r>
            <a:r>
              <a:rPr lang="en-US" dirty="0" smtClean="0"/>
              <a:t> jam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pulang</a:t>
            </a:r>
            <a:r>
              <a:rPr lang="en-US" dirty="0" smtClean="0"/>
              <a:t> </a:t>
            </a:r>
            <a:r>
              <a:rPr lang="en-US" dirty="0" err="1" smtClean="0"/>
              <a:t>lembur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jam </a:t>
            </a:r>
            <a:r>
              <a:rPr lang="en-US" dirty="0" err="1" smtClean="0"/>
              <a:t>lembur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Form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Save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Pengajuan</a:t>
            </a:r>
            <a:r>
              <a:rPr lang="en-US" dirty="0" smtClean="0"/>
              <a:t> SPL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terkirim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Supervisor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609600"/>
            <a:ext cx="2060768" cy="485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5" y="1019628"/>
            <a:ext cx="70505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6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memantau</a:t>
            </a:r>
            <a:r>
              <a:rPr lang="en-US" dirty="0" smtClean="0"/>
              <a:t> Status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Lembur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i="1" dirty="0" smtClean="0"/>
              <a:t>Approve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di </a:t>
            </a:r>
            <a:r>
              <a:rPr lang="en-US" i="1" dirty="0" smtClean="0"/>
              <a:t>Reject </a:t>
            </a:r>
            <a:r>
              <a:rPr lang="en-US" dirty="0" err="1" smtClean="0"/>
              <a:t>oleh</a:t>
            </a:r>
            <a:r>
              <a:rPr lang="en-US" dirty="0" smtClean="0"/>
              <a:t> Supervisor </a:t>
            </a:r>
            <a:r>
              <a:rPr lang="en-US" dirty="0" err="1" smtClean="0"/>
              <a:t>dan</a:t>
            </a:r>
            <a:r>
              <a:rPr lang="en-US" dirty="0" smtClean="0"/>
              <a:t> Manager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i="1" dirty="0" smtClean="0"/>
              <a:t>Approve</a:t>
            </a:r>
            <a:r>
              <a:rPr lang="en-US" dirty="0" smtClean="0"/>
              <a:t> SPL, </a:t>
            </a:r>
            <a:r>
              <a:rPr lang="en-US" i="1" dirty="0" smtClean="0"/>
              <a:t>Pending</a:t>
            </a:r>
            <a:r>
              <a:rPr lang="en-US" dirty="0" smtClean="0"/>
              <a:t> SPL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Reject</a:t>
            </a:r>
            <a:r>
              <a:rPr lang="en-US" dirty="0" smtClean="0"/>
              <a:t> SPL.</a:t>
            </a:r>
          </a:p>
          <a:p>
            <a:r>
              <a:rPr lang="en-US" i="1" dirty="0" smtClean="0"/>
              <a:t>Approve </a:t>
            </a:r>
            <a:r>
              <a:rPr lang="en-US" dirty="0" smtClean="0"/>
              <a:t>SPL </a:t>
            </a:r>
            <a:r>
              <a:rPr lang="en-US" dirty="0" err="1" smtClean="0"/>
              <a:t>adalah</a:t>
            </a:r>
            <a:r>
              <a:rPr lang="en-US" dirty="0" smtClean="0"/>
              <a:t> List SPL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Manager.</a:t>
            </a:r>
          </a:p>
          <a:p>
            <a:r>
              <a:rPr lang="en-US" i="1" dirty="0" smtClean="0"/>
              <a:t>Pending </a:t>
            </a:r>
            <a:r>
              <a:rPr lang="en-US" dirty="0" smtClean="0"/>
              <a:t>SPL </a:t>
            </a:r>
            <a:r>
              <a:rPr lang="en-US" dirty="0" err="1" smtClean="0"/>
              <a:t>adalah</a:t>
            </a:r>
            <a:r>
              <a:rPr lang="en-US" dirty="0" smtClean="0"/>
              <a:t> List SPL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Supervisor </a:t>
            </a:r>
            <a:r>
              <a:rPr lang="en-US" dirty="0" err="1" smtClean="0"/>
              <a:t>maupun</a:t>
            </a:r>
            <a:r>
              <a:rPr lang="en-US" dirty="0" smtClean="0"/>
              <a:t> Manager</a:t>
            </a:r>
          </a:p>
          <a:p>
            <a:r>
              <a:rPr lang="en-US" i="1" dirty="0" smtClean="0"/>
              <a:t>Reject </a:t>
            </a:r>
            <a:r>
              <a:rPr lang="en-US" dirty="0" smtClean="0"/>
              <a:t>SPL </a:t>
            </a:r>
            <a:r>
              <a:rPr lang="en-US" dirty="0" err="1" smtClean="0"/>
              <a:t>adalah</a:t>
            </a:r>
            <a:r>
              <a:rPr lang="en-US" dirty="0" smtClean="0"/>
              <a:t> List SPL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Supervisor </a:t>
            </a:r>
            <a:r>
              <a:rPr lang="en-US" dirty="0" err="1" smtClean="0"/>
              <a:t>maupun</a:t>
            </a:r>
            <a:r>
              <a:rPr lang="en-US" dirty="0" smtClean="0"/>
              <a:t> Manager.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37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" y="1371600"/>
            <a:ext cx="9125857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approved </a:t>
            </a:r>
            <a:r>
              <a:rPr lang="en-US" dirty="0" err="1" smtClean="0"/>
              <a:t>spl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Menu pending </a:t>
            </a:r>
            <a:r>
              <a:rPr lang="en-US" dirty="0" err="1" smtClean="0"/>
              <a:t>spl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2" y="1371600"/>
            <a:ext cx="9144000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8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156</TotalTime>
  <Words>524</Words>
  <Application>Microsoft Office PowerPoint</Application>
  <PresentationFormat>On-screen Show (4:3)</PresentationFormat>
  <Paragraphs>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Juklak  surat perintah lembur</vt:lpstr>
      <vt:lpstr>SPL akses</vt:lpstr>
      <vt:lpstr>PowerPoint Presentation</vt:lpstr>
      <vt:lpstr>Berikut adalah halaman Home setelah berhasil login  </vt:lpstr>
      <vt:lpstr>PowerPoint Presentation</vt:lpstr>
      <vt:lpstr>PowerPoint Presentation</vt:lpstr>
      <vt:lpstr>PowerPoint Presentation</vt:lpstr>
      <vt:lpstr>Menu approved spl</vt:lpstr>
      <vt:lpstr>Menu pending spl</vt:lpstr>
      <vt:lpstr>Menu rejected spl</vt:lpstr>
      <vt:lpstr>Menu report spl</vt:lpstr>
      <vt:lpstr>PowerPoint Presentation</vt:lpstr>
      <vt:lpstr>Menu profile</vt:lpstr>
      <vt:lpstr>Menu profile</vt:lpstr>
      <vt:lpstr>Approval supervisor</vt:lpstr>
      <vt:lpstr>Approve dan reject spl</vt:lpstr>
      <vt:lpstr>Approve dan reject spl</vt:lpstr>
      <vt:lpstr>Approval Manager</vt:lpstr>
      <vt:lpstr>Approve dan reject spl</vt:lpstr>
      <vt:lpstr>Approve dan reject spl</vt:lpstr>
      <vt:lpstr>Setup karyawan (hrd)</vt:lpstr>
      <vt:lpstr>Setup karyawan (hrd)</vt:lpstr>
      <vt:lpstr>Setup PENAMBAHAN karyawan (hrd)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Juklak  surat perintah lembur</dc:title>
  <dc:creator>Donny</dc:creator>
  <cp:lastModifiedBy>Donny</cp:lastModifiedBy>
  <cp:revision>30</cp:revision>
  <dcterms:created xsi:type="dcterms:W3CDTF">2019-07-19T01:42:19Z</dcterms:created>
  <dcterms:modified xsi:type="dcterms:W3CDTF">2019-07-19T06:09:30Z</dcterms:modified>
</cp:coreProperties>
</file>