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D9E-7210-7A49-B0C7-4392732B35F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F7A-344F-AC4C-B552-9CC94C39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D9E-7210-7A49-B0C7-4392732B35F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F7A-344F-AC4C-B552-9CC94C39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3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D9E-7210-7A49-B0C7-4392732B35F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F7A-344F-AC4C-B552-9CC94C39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0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D9E-7210-7A49-B0C7-4392732B35F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F7A-344F-AC4C-B552-9CC94C39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D9E-7210-7A49-B0C7-4392732B35F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F7A-344F-AC4C-B552-9CC94C39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3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D9E-7210-7A49-B0C7-4392732B35F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F7A-344F-AC4C-B552-9CC94C39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6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D9E-7210-7A49-B0C7-4392732B35F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F7A-344F-AC4C-B552-9CC94C39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7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D9E-7210-7A49-B0C7-4392732B35F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F7A-344F-AC4C-B552-9CC94C39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D9E-7210-7A49-B0C7-4392732B35F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F7A-344F-AC4C-B552-9CC94C39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D9E-7210-7A49-B0C7-4392732B35F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F7A-344F-AC4C-B552-9CC94C39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3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D9E-7210-7A49-B0C7-4392732B35F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F7A-344F-AC4C-B552-9CC94C39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9D9E-7210-7A49-B0C7-4392732B35F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EF7A-344F-AC4C-B552-9CC94C39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5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688666" y="4119238"/>
            <a:ext cx="4487333" cy="2607551"/>
            <a:chOff x="6265333" y="4250449"/>
            <a:chExt cx="4487333" cy="2607551"/>
          </a:xfrm>
        </p:grpSpPr>
        <p:sp>
          <p:nvSpPr>
            <p:cNvPr id="13" name="Rectangle 12"/>
            <p:cNvSpPr/>
            <p:nvPr/>
          </p:nvSpPr>
          <p:spPr>
            <a:xfrm>
              <a:off x="6265333" y="4250449"/>
              <a:ext cx="4487333" cy="26075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“Shell Server”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88666" y="4674275"/>
              <a:ext cx="3640667" cy="20313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Host for specific problems and instances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Users log in via </a:t>
              </a:r>
              <a:r>
                <a:rPr lang="en-US" sz="1400" dirty="0" err="1" smtClean="0"/>
                <a:t>ssh</a:t>
              </a:r>
              <a:endParaRPr lang="en-US" sz="1400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Authenticates passwords against API server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Runs binary challenges </a:t>
              </a:r>
              <a:r>
                <a:rPr lang="en-US" sz="1400" dirty="0" err="1" smtClean="0"/>
                <a:t>setgid</a:t>
              </a:r>
              <a:endParaRPr lang="en-US" sz="1400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Runs web server (</a:t>
              </a:r>
              <a:r>
                <a:rPr lang="en-US" sz="1400" dirty="0" err="1" smtClean="0"/>
                <a:t>nginx</a:t>
              </a:r>
              <a:r>
                <a:rPr lang="en-US" sz="1400" dirty="0" smtClean="0"/>
                <a:t>) for web challenges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err="1" smtClean="0"/>
                <a:t>Adminstrators</a:t>
              </a:r>
              <a:r>
                <a:rPr lang="en-US" sz="1400" dirty="0" smtClean="0"/>
                <a:t> use the </a:t>
              </a:r>
              <a:r>
                <a:rPr lang="en-US" sz="1400" dirty="0" err="1" smtClean="0">
                  <a:latin typeface="Consolas" charset="0"/>
                  <a:ea typeface="Consolas" charset="0"/>
                  <a:cs typeface="Consolas" charset="0"/>
                </a:rPr>
                <a:t>shell_manager</a:t>
              </a:r>
              <a:r>
                <a:rPr lang="en-US" sz="1400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400" dirty="0" smtClean="0"/>
                <a:t>command for interacting with challenges and instances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Least scalable component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88666" y="752832"/>
            <a:ext cx="4487333" cy="2346317"/>
            <a:chOff x="5994400" y="437516"/>
            <a:chExt cx="4487333" cy="2346317"/>
          </a:xfrm>
        </p:grpSpPr>
        <p:sp>
          <p:nvSpPr>
            <p:cNvPr id="12" name="Rectangle 11"/>
            <p:cNvSpPr/>
            <p:nvPr/>
          </p:nvSpPr>
          <p:spPr>
            <a:xfrm>
              <a:off x="5994400" y="437516"/>
              <a:ext cx="4487333" cy="23463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“CLIENT SIDE”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17733" y="814882"/>
              <a:ext cx="3640667" cy="181588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Users browser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Client-side renders html and </a:t>
              </a:r>
              <a:r>
                <a:rPr lang="en-US" sz="1400" dirty="0" err="1" smtClean="0"/>
                <a:t>javascript</a:t>
              </a:r>
              <a:r>
                <a:rPr lang="en-US" sz="1400" dirty="0" smtClean="0"/>
                <a:t> (e.g., </a:t>
              </a:r>
              <a:r>
                <a:rPr lang="en-US" sz="1400" dirty="0" err="1" smtClean="0"/>
                <a:t>react.js</a:t>
              </a:r>
              <a:r>
                <a:rPr lang="en-US" sz="1400" dirty="0" smtClean="0"/>
                <a:t>). This is for performance reasons (rendering 10,000’s of pages can be expensive)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When user submits answer, goes to web server, which forwards to API server to check if correct.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7701" y="964961"/>
            <a:ext cx="4097866" cy="4115240"/>
            <a:chOff x="647701" y="519061"/>
            <a:chExt cx="4097866" cy="4115240"/>
          </a:xfrm>
        </p:grpSpPr>
        <p:grpSp>
          <p:nvGrpSpPr>
            <p:cNvPr id="17" name="Group 16"/>
            <p:cNvGrpSpPr/>
            <p:nvPr/>
          </p:nvGrpSpPr>
          <p:grpSpPr>
            <a:xfrm>
              <a:off x="647701" y="519061"/>
              <a:ext cx="4097866" cy="4115240"/>
              <a:chOff x="753534" y="1657721"/>
              <a:chExt cx="4097866" cy="411524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53534" y="1657721"/>
                <a:ext cx="4097866" cy="41152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b="1" dirty="0" smtClean="0"/>
                  <a:t>“WEB”</a:t>
                </a:r>
                <a:endParaRPr lang="en-US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82133" y="2268415"/>
                <a:ext cx="3640667" cy="138499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dirty="0" smtClean="0"/>
                  <a:t>eb server proper:</a:t>
                </a:r>
                <a:endParaRPr lang="en-US" sz="1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400" dirty="0" err="1" smtClean="0"/>
                  <a:t>nginx</a:t>
                </a:r>
                <a:endParaRPr lang="en-US" sz="14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400" dirty="0"/>
                  <a:t>p</a:t>
                </a:r>
                <a:r>
                  <a:rPr lang="en-US" sz="1400" dirty="0" smtClean="0"/>
                  <a:t>ort 80 and 443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400" dirty="0" smtClean="0"/>
                  <a:t>Main interaction with users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400" dirty="0" smtClean="0"/>
                  <a:t>Serves up static html files that include </a:t>
                </a:r>
                <a:r>
                  <a:rPr lang="en-US" sz="1400" dirty="0" err="1" smtClean="0"/>
                  <a:t>javascript</a:t>
                </a:r>
                <a:r>
                  <a:rPr lang="en-US" sz="1400" dirty="0" smtClean="0"/>
                  <a:t> that are browser-side rendered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82133" y="4264103"/>
                <a:ext cx="3640667" cy="138499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API server:</a:t>
                </a:r>
                <a:endParaRPr lang="en-US" sz="1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400" dirty="0" smtClean="0"/>
                  <a:t>Python Flask with </a:t>
                </a:r>
                <a:r>
                  <a:rPr lang="en-US" sz="1400" dirty="0" err="1" smtClean="0"/>
                  <a:t>wsgi</a:t>
                </a:r>
                <a:r>
                  <a:rPr lang="en-US" sz="1400" dirty="0" smtClean="0"/>
                  <a:t> server </a:t>
                </a:r>
                <a:r>
                  <a:rPr lang="en-US" sz="1400" dirty="0" err="1" smtClean="0"/>
                  <a:t>gunicorn</a:t>
                </a:r>
                <a:endParaRPr lang="en-US" sz="14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400" dirty="0" smtClean="0"/>
                  <a:t>Port 8000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400" dirty="0" smtClean="0"/>
                  <a:t>Uses a mongo database as a backend store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400" dirty="0" smtClean="0"/>
                  <a:t>Only exposed via localhost for security (all requests go through webserver).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2696633" y="2576681"/>
              <a:ext cx="0" cy="52246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H="1">
            <a:off x="4516968" y="1692219"/>
            <a:ext cx="2595031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26721" y="1243254"/>
            <a:ext cx="78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2"/>
            <a:endCxn id="13" idx="0"/>
          </p:cNvCxnSpPr>
          <p:nvPr/>
        </p:nvCxnSpPr>
        <p:spPr>
          <a:xfrm>
            <a:off x="8932333" y="3099149"/>
            <a:ext cx="0" cy="1020089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0063" y="3424527"/>
            <a:ext cx="210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SSH, Challenge Ports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00313" y="3099149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ocalhost:8000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326721" y="449874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16967" y="4510438"/>
            <a:ext cx="2595032" cy="0"/>
          </a:xfrm>
          <a:prstGeom prst="straightConnector1">
            <a:avLst/>
          </a:prstGeom>
          <a:ln w="31750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1193" y="145971"/>
            <a:ext cx="2291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Architecture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7978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165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brumley</dc:creator>
  <cp:lastModifiedBy>david brumley</cp:lastModifiedBy>
  <cp:revision>10</cp:revision>
  <dcterms:created xsi:type="dcterms:W3CDTF">2016-07-28T21:52:20Z</dcterms:created>
  <dcterms:modified xsi:type="dcterms:W3CDTF">2016-07-29T15:00:36Z</dcterms:modified>
</cp:coreProperties>
</file>