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e6749de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e6749de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e6749de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e6749de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e6749de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e6749de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e6749de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e6749de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e6749de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e6749de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e6749de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e6749de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e6749de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e6749de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e6749de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e6749de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image" Target="../media/image2.jpg"/><Relationship Id="rId13" Type="http://schemas.openxmlformats.org/officeDocument/2006/relationships/image" Target="../media/image1.jp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8.jpg"/><Relationship Id="rId14" Type="http://schemas.openxmlformats.org/officeDocument/2006/relationships/image" Target="../media/image3.jpg"/><Relationship Id="rId5" Type="http://schemas.openxmlformats.org/officeDocument/2006/relationships/image" Target="../media/image12.jpg"/><Relationship Id="rId6" Type="http://schemas.openxmlformats.org/officeDocument/2006/relationships/image" Target="../media/image7.jpg"/><Relationship Id="rId7" Type="http://schemas.openxmlformats.org/officeDocument/2006/relationships/image" Target="../media/image9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458400" y="1212300"/>
            <a:ext cx="72417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with Bioinformatic Applications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Zara Thalji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60950" y="15337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If I asked you to group the following 12 irises into 3 groups, could you do it?</a:t>
            </a:r>
            <a:endParaRPr sz="30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0313"/>
            <a:ext cx="2061673" cy="16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775" y="2847975"/>
            <a:ext cx="1607347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149" y="1026075"/>
            <a:ext cx="1367850" cy="20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5375" y="3066798"/>
            <a:ext cx="2061675" cy="165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6125" y="3211300"/>
            <a:ext cx="1513075" cy="15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4148" y="3020998"/>
            <a:ext cx="1724450" cy="17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9">
            <a:alphaModFix/>
          </a:blip>
          <a:srcRect b="0" l="22077" r="22183" t="0"/>
          <a:stretch/>
        </p:blipFill>
        <p:spPr>
          <a:xfrm>
            <a:off x="1631650" y="3042063"/>
            <a:ext cx="1850525" cy="16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7524746" y="3235534"/>
            <a:ext cx="19431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11">
            <a:alphaModFix/>
          </a:blip>
          <a:srcRect b="21208" l="0" r="0" t="13615"/>
          <a:stretch/>
        </p:blipFill>
        <p:spPr>
          <a:xfrm>
            <a:off x="7439275" y="937725"/>
            <a:ext cx="1850525" cy="160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29500" y="1345125"/>
            <a:ext cx="1724450" cy="121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95597" y="937725"/>
            <a:ext cx="1724450" cy="17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74825" y="1381150"/>
            <a:ext cx="1607350" cy="16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likely, you could not classify the flowers correctly. Why?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three species - iris virginica, iris setosa, and iris versicolor - are not distinguishable by the traits humans most commonly </a:t>
            </a:r>
            <a:r>
              <a:rPr lang="en"/>
              <a:t>classified</a:t>
            </a:r>
            <a:r>
              <a:rPr lang="en"/>
              <a:t> by: size, color, and 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 a skilled botanist would need to physically measure the flowers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how could we classify flowers we have no access to?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</a:rPr>
              <a:t>A computer could do it for us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question: What are we looking for?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 to determine which attributes are most valuable in determining flower 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Second question: Which model should we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 are a variety of models that may work: linear, logistic, support vector, and random forest are a few</a:t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Aka: a computer does it for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63500" y="-221950"/>
            <a:ext cx="86829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look at the 4 attributes across the 3 irises: </a:t>
            </a:r>
            <a:endParaRPr sz="30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38" y="685550"/>
            <a:ext cx="3749846" cy="1990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77350" y="405350"/>
            <a:ext cx="2265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Sepal length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2349" l="-3770" r="3770" t="-2350"/>
          <a:stretch/>
        </p:blipFill>
        <p:spPr>
          <a:xfrm>
            <a:off x="4764675" y="685550"/>
            <a:ext cx="4026507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625125" y="405350"/>
            <a:ext cx="2265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Sepal width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900" y="3229626"/>
            <a:ext cx="3783526" cy="18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475" y="3207092"/>
            <a:ext cx="3749825" cy="1882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60950" y="2956475"/>
            <a:ext cx="2020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Petal length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016475" y="2825800"/>
            <a:ext cx="2020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Petal width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know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29650" y="1980300"/>
            <a:ext cx="7553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Petal width was shown to be the most indicative of the right iris when taken by itself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have to separate data into what we build the model from, and what we test by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Want the highest percentage of classification accuracy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14412" l="0" r="5482" t="0"/>
          <a:stretch/>
        </p:blipFill>
        <p:spPr>
          <a:xfrm>
            <a:off x="5483025" y="0"/>
            <a:ext cx="3520826" cy="19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ZeroR model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87900" y="1296275"/>
            <a:ext cx="3711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Selects the majority class and uses that to base all its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case, the iris data is 50-50-50 so it chooses the first one, setosa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classification accuracy is 33.33%, which make sense because it will pick setosa a third of the time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300" y="1296525"/>
            <a:ext cx="4740299" cy="354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OneR model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87900" y="1576550"/>
            <a:ext cx="35943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level of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attribute does all the work: in this case, petal 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separates irises based off of petal width, then takes the next attribute with the least overlap, and separates based off that again until no attributes are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330" y="1144125"/>
            <a:ext cx="5101268" cy="31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J48 model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-151825" y="1354675"/>
            <a:ext cx="45720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Top down, recursive model,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Selects attribute first that splits the data into the most homogenous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Then splits instances into subsets, one for each branch extending from the first attribute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Stop if all instances have the same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Aim is to get the smallest tree and the “purest” ends: most homogenous classes</a:t>
            </a:r>
            <a:endParaRPr sz="1600"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18513" t="0"/>
          <a:stretch/>
        </p:blipFill>
        <p:spPr>
          <a:xfrm>
            <a:off x="4358150" y="537200"/>
            <a:ext cx="4640601" cy="3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246525" y="4437700"/>
            <a:ext cx="40056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96% accuracy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