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174ec736c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174ec736c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174ec736c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174ec736c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174ec736c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174ec736c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174ec73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174ec73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174ec736c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174ec736c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174ec736c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174ec736c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174ec736c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174ec736c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174ec736c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174ec736c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174ec736c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174ec736c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174ec736c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174ec736c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53650" y="1822825"/>
            <a:ext cx="66978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Primena igara za učenje koncepata iz oblasti računarstva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6234125" y="3960625"/>
            <a:ext cx="23208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Anđela Jovanović   16628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 Jovanović        16638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Bogdan Jovčić         18202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Kategorije igara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Podela na osnovu: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Vrste sadržaja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Broju igrača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Nivoa znanja koji pružaju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Oblasti koju obrađuju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Uređaja za koji su namenjene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Uzrasta kome su namenjene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3696325" y="2571750"/>
            <a:ext cx="19368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425" y="1616675"/>
            <a:ext cx="4039150" cy="28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Uvod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4176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Učenje zasnovano na igrama (Game based learning) predstavlja </a:t>
            </a:r>
            <a:r>
              <a:rPr lang="en" sz="1600">
                <a:solidFill>
                  <a:schemeClr val="lt1"/>
                </a:solidFill>
              </a:rPr>
              <a:t>metod učenja</a:t>
            </a:r>
            <a:r>
              <a:rPr lang="en" sz="1600"/>
              <a:t> pomoću igara koje pokrivaju datu temu, pružaju evaluaciju, nagrade i feedback.</a:t>
            </a:r>
            <a:endParaRPr sz="16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625" y="1614300"/>
            <a:ext cx="2490225" cy="27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Uvod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Doživljaj studenta glavni faktor u kreiranju igre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Koncept takmičenja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Širok spektar učestvovanja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Kognitivno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Afektivno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Bihevioralno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Socio-kulturno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Dizajn igre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5050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Različit dizajn u zavisnosti od izazova koje igra pruža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Dizajn igre kao vid umetnosti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Magični krug stavlja akcenat na sam dizajn igre radi boljeg iskustva</a:t>
            </a:r>
            <a:endParaRPr sz="1600"/>
          </a:p>
        </p:txBody>
      </p:sp>
      <p:pic>
        <p:nvPicPr>
          <p:cNvPr descr="Model učenja zasnovanog na igrama [2]" id="149" name="Google Shape;149;p16"/>
          <p:cNvPicPr preferRelativeResize="0"/>
          <p:nvPr/>
        </p:nvPicPr>
        <p:blipFill rotWithShape="1">
          <a:blip r:embed="rId3">
            <a:alphaModFix/>
          </a:blip>
          <a:srcRect b="59" l="0" r="0" t="59"/>
          <a:stretch/>
        </p:blipFill>
        <p:spPr>
          <a:xfrm>
            <a:off x="5674825" y="1620325"/>
            <a:ext cx="2999550" cy="27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Elementi dizajna igre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2417150" y="1860900"/>
            <a:ext cx="371400" cy="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975" y="1639675"/>
            <a:ext cx="5158049" cy="27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1181400"/>
            <a:ext cx="7505700" cy="32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Osnovni elementi klasične igre: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Mehanizmi igre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Vizuelna estetika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Narativni elementi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Podsticaji i ciljevi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Muzika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Sadržaj i veštine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199" y="1960425"/>
            <a:ext cx="4667650" cy="23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Osnove učenja zasnovanog na igrama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7505700" cy="26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Posmatranje igre iz: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Kognitivne perspektive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Smanjiti </a:t>
            </a:r>
            <a:r>
              <a:rPr lang="en" sz="1600"/>
              <a:t>elemente koji odvlače pažnju sa bitnih stvari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Motivacione perspektive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Unutrašnja i spoljašnja motivacija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Afektivne perspektive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</a:t>
            </a:r>
            <a:r>
              <a:rPr lang="en" sz="1600"/>
              <a:t>zazivanje emocija kod igrača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Socio-kulturološke perspektive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Učestvovanje u igri sa drugim igračima može poboljšati saradnju i motivaciju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Karakteristike dobre igre za učenje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Pokrivanje oblasti za koju je namenjena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Treba da bude zanimljiva (nagrade, izazovi, dizajn)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Razvija analitičko razmišljanje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Fleksibilna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Prednosti igara za učenje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2321075"/>
            <a:ext cx="4006800" cy="21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Veštine rešavanja problema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Poboljšanje koncentracije i pažnje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Kreativno razmišljanje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Vežbanje programiranja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Motivacija</a:t>
            </a:r>
            <a:endParaRPr sz="1600"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958" y="1800200"/>
            <a:ext cx="2873992" cy="2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