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W18_16788507233500/MemberBreakdow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AEA3DD-16C6-4660-82C4-6A8D0ED8F5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HW18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00B3B7-D159-405D-A888-FFE23F076E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3/20/2023 5:40:49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mber Breakdown" id="2" name="slide2">
            <a:extLst>
              <a:ext uri="{FF2B5EF4-FFF2-40B4-BE49-F238E27FC236}">
                <a16:creationId xmlns:a16="http://schemas.microsoft.com/office/drawing/2014/main" id="{A4755838-304C-4F73-AFBF-E87862F9D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2" y="0"/>
            <a:ext cx="89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CE7B0240-825A-43B8-8E20-071824AC3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43" y="0"/>
            <a:ext cx="8422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4" name="slide4">
            <a:extLst>
              <a:ext uri="{FF2B5EF4-FFF2-40B4-BE49-F238E27FC236}">
                <a16:creationId xmlns:a16="http://schemas.microsoft.com/office/drawing/2014/main" id="{9817922A-E7E8-4983-AF70-629A7ED20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79" y="0"/>
            <a:ext cx="841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5" name="slide5">
            <a:extLst>
              <a:ext uri="{FF2B5EF4-FFF2-40B4-BE49-F238E27FC236}">
                <a16:creationId xmlns:a16="http://schemas.microsoft.com/office/drawing/2014/main" id="{DEE9724F-FDB5-4F75-825E-980146A0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67" y="0"/>
            <a:ext cx="10509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2023-03-20T05:40:50Z</dcterms:created>
  <dcterms:modified xsi:type="dcterms:W3CDTF">2023-03-20T05:40:50Z</dcterms:modified>
</cp:coreProperties>
</file>