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353C9A-31E9-4C24-9DEE-7964D775FB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CryptoDashboard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F9B337-A865-4659-8075-524873307B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4/17/2023 10:41:08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coin" id="10" name="slide10">
            <a:extLst>
              <a:ext uri="{FF2B5EF4-FFF2-40B4-BE49-F238E27FC236}">
                <a16:creationId xmlns:a16="http://schemas.microsoft.com/office/drawing/2014/main" id="{9A2A29CB-0F93-450D-BE21-4A3E847B41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9" y="0"/>
            <a:ext cx="1193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coin Price Prediction" id="11" name="slide11">
            <a:extLst>
              <a:ext uri="{FF2B5EF4-FFF2-40B4-BE49-F238E27FC236}">
                <a16:creationId xmlns:a16="http://schemas.microsoft.com/office/drawing/2014/main" id="{2DCD3C2B-019E-4AD2-BF20-025BB7FF4B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" y="0"/>
            <a:ext cx="12154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in Filter" id="12" name="slide12">
            <a:extLst>
              <a:ext uri="{FF2B5EF4-FFF2-40B4-BE49-F238E27FC236}">
                <a16:creationId xmlns:a16="http://schemas.microsoft.com/office/drawing/2014/main" id="{C2CA6852-F4DC-40C6-BA18-FE1CAC5719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13"/>
            <a:ext cx="12192000" cy="65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odities" id="13" name="slide13">
            <a:extLst>
              <a:ext uri="{FF2B5EF4-FFF2-40B4-BE49-F238E27FC236}">
                <a16:creationId xmlns:a16="http://schemas.microsoft.com/office/drawing/2014/main" id="{7BD25041-2991-4076-AEA1-7DCDDB444F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4" y="0"/>
            <a:ext cx="11700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Market Caps" id="14" name="slide14">
            <a:extLst>
              <a:ext uri="{FF2B5EF4-FFF2-40B4-BE49-F238E27FC236}">
                <a16:creationId xmlns:a16="http://schemas.microsoft.com/office/drawing/2014/main" id="{9BA475E4-29DD-4340-B219-883ED8DDC8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7"/>
            <a:ext cx="12192000" cy="6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Price" id="15" name="slide15">
            <a:extLst>
              <a:ext uri="{FF2B5EF4-FFF2-40B4-BE49-F238E27FC236}">
                <a16:creationId xmlns:a16="http://schemas.microsoft.com/office/drawing/2014/main" id="{5DEFA093-187C-4285-B919-F1D12D7BCD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40"/>
            <a:ext cx="12192000" cy="67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Volume" id="16" name="slide16">
            <a:extLst>
              <a:ext uri="{FF2B5EF4-FFF2-40B4-BE49-F238E27FC236}">
                <a16:creationId xmlns:a16="http://schemas.microsoft.com/office/drawing/2014/main" id="{EDB8B14E-A144-4D1E-A8D7-24E13FFA07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7"/>
            <a:ext cx="12192000" cy="6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ial" id="17" name="slide17">
            <a:extLst>
              <a:ext uri="{FF2B5EF4-FFF2-40B4-BE49-F238E27FC236}">
                <a16:creationId xmlns:a16="http://schemas.microsoft.com/office/drawing/2014/main" id="{CCA71F75-C102-46F4-BF9B-AA143CA7ED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9" y="0"/>
            <a:ext cx="1193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" id="18" name="slide18">
            <a:extLst>
              <a:ext uri="{FF2B5EF4-FFF2-40B4-BE49-F238E27FC236}">
                <a16:creationId xmlns:a16="http://schemas.microsoft.com/office/drawing/2014/main" id="{0BD52AA3-AEBA-405D-BADB-5D9DA00F07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9" y="0"/>
            <a:ext cx="1193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ther" id="19" name="slide19">
            <a:extLst>
              <a:ext uri="{FF2B5EF4-FFF2-40B4-BE49-F238E27FC236}">
                <a16:creationId xmlns:a16="http://schemas.microsoft.com/office/drawing/2014/main" id="{90ACAD8D-DE2D-4C5B-BDD0-D8B7BA1D3F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9" y="0"/>
            <a:ext cx="1193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onomy Dashboard" id="2" name="slide2">
            <a:extLst>
              <a:ext uri="{FF2B5EF4-FFF2-40B4-BE49-F238E27FC236}">
                <a16:creationId xmlns:a16="http://schemas.microsoft.com/office/drawing/2014/main" id="{1F01DFC0-01E4-49DC-ADD6-9C1D9416C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" id="20" name="slide20">
            <a:extLst>
              <a:ext uri="{FF2B5EF4-FFF2-40B4-BE49-F238E27FC236}">
                <a16:creationId xmlns:a16="http://schemas.microsoft.com/office/drawing/2014/main" id="{BCE21641-53BE-4360-BC54-2EBDB46AD2D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9" y="0"/>
            <a:ext cx="11484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Filter (2)" id="21" name="slide21">
            <a:extLst>
              <a:ext uri="{FF2B5EF4-FFF2-40B4-BE49-F238E27FC236}">
                <a16:creationId xmlns:a16="http://schemas.microsoft.com/office/drawing/2014/main" id="{9B1A3290-06C7-48D8-A55C-A6FAC1F776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6"/>
            <a:ext cx="12192000" cy="67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_2023" id="22" name="slide22">
            <a:extLst>
              <a:ext uri="{FF2B5EF4-FFF2-40B4-BE49-F238E27FC236}">
                <a16:creationId xmlns:a16="http://schemas.microsoft.com/office/drawing/2014/main" id="{A84696D8-321D-4ADC-95E7-DEA56750BC8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"/>
            <a:ext cx="12192000" cy="67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coin_Line" id="23" name="slide23">
            <a:extLst>
              <a:ext uri="{FF2B5EF4-FFF2-40B4-BE49-F238E27FC236}">
                <a16:creationId xmlns:a16="http://schemas.microsoft.com/office/drawing/2014/main" id="{F9F2E356-033C-4019-ABF9-DB92291B8C4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71"/>
            <a:ext cx="12192000" cy="63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_2022" id="24" name="slide24">
            <a:extLst>
              <a:ext uri="{FF2B5EF4-FFF2-40B4-BE49-F238E27FC236}">
                <a16:creationId xmlns:a16="http://schemas.microsoft.com/office/drawing/2014/main" id="{200724F6-C965-40B3-B14D-BDE045C3598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36"/>
            <a:ext cx="12192000" cy="66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Filter" id="25" name="slide25">
            <a:extLst>
              <a:ext uri="{FF2B5EF4-FFF2-40B4-BE49-F238E27FC236}">
                <a16:creationId xmlns:a16="http://schemas.microsoft.com/office/drawing/2014/main" id="{A47D90A8-69FE-4C55-9466-14E925F58F3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" y="0"/>
            <a:ext cx="1216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ypto Filter" id="26" name="slide26">
            <a:extLst>
              <a:ext uri="{FF2B5EF4-FFF2-40B4-BE49-F238E27FC236}">
                <a16:creationId xmlns:a16="http://schemas.microsoft.com/office/drawing/2014/main" id="{7A736914-EC25-432C-B3FE-7A4FD664448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4" y="0"/>
            <a:ext cx="11897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TC Sentiment/Close Price All" id="27" name="slide27">
            <a:extLst>
              <a:ext uri="{FF2B5EF4-FFF2-40B4-BE49-F238E27FC236}">
                <a16:creationId xmlns:a16="http://schemas.microsoft.com/office/drawing/2014/main" id="{B95F3DEB-7D09-4721-8E0C-02A951CF37C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" y="0"/>
            <a:ext cx="12097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TC Sentiment/Close Price 2023" id="28" name="slide28">
            <a:extLst>
              <a:ext uri="{FF2B5EF4-FFF2-40B4-BE49-F238E27FC236}">
                <a16:creationId xmlns:a16="http://schemas.microsoft.com/office/drawing/2014/main" id="{2E7089B8-0EBC-4D5E-95F0-AAD2822B1A7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74"/>
            <a:ext cx="12192000" cy="64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E / Elon" id="29" name="slide29">
            <a:extLst>
              <a:ext uri="{FF2B5EF4-FFF2-40B4-BE49-F238E27FC236}">
                <a16:creationId xmlns:a16="http://schemas.microsoft.com/office/drawing/2014/main" id="{1F524CD5-BA5B-4B9E-A6F2-84F1A57FC8E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913"/>
            <a:ext cx="12192000" cy="56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Dashboard" id="3" name="slide3">
            <a:extLst>
              <a:ext uri="{FF2B5EF4-FFF2-40B4-BE49-F238E27FC236}">
                <a16:creationId xmlns:a16="http://schemas.microsoft.com/office/drawing/2014/main" id="{A36E613A-621F-436B-B882-09D78716B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Dashboard" id="4" name="slide4">
            <a:extLst>
              <a:ext uri="{FF2B5EF4-FFF2-40B4-BE49-F238E27FC236}">
                <a16:creationId xmlns:a16="http://schemas.microsoft.com/office/drawing/2014/main" id="{B0D8FE58-3B79-4AB4-9408-C87901DAEE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ypto Dashboard" id="5" name="slide5">
            <a:extLst>
              <a:ext uri="{FF2B5EF4-FFF2-40B4-BE49-F238E27FC236}">
                <a16:creationId xmlns:a16="http://schemas.microsoft.com/office/drawing/2014/main" id="{390A857C-FEAB-40CD-BD6A-EEDFDB554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TC-Sent Dashboard" id="6" name="slide6">
            <a:extLst>
              <a:ext uri="{FF2B5EF4-FFF2-40B4-BE49-F238E27FC236}">
                <a16:creationId xmlns:a16="http://schemas.microsoft.com/office/drawing/2014/main" id="{EC857F83-7EF1-4C13-A380-8492A1EB6B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E-Elon Dashboard" id="7" name="slide7">
            <a:extLst>
              <a:ext uri="{FF2B5EF4-FFF2-40B4-BE49-F238E27FC236}">
                <a16:creationId xmlns:a16="http://schemas.microsoft.com/office/drawing/2014/main" id="{572F26E5-41F9-4D71-8AE2-26A0A61785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_Market" id="8" name="slide8">
            <a:extLst>
              <a:ext uri="{FF2B5EF4-FFF2-40B4-BE49-F238E27FC236}">
                <a16:creationId xmlns:a16="http://schemas.microsoft.com/office/drawing/2014/main" id="{6DC6F308-5AB0-4E81-A0D2-EEDDC00C69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03" y="0"/>
            <a:ext cx="6583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_Volume" id="9" name="slide9">
            <a:extLst>
              <a:ext uri="{FF2B5EF4-FFF2-40B4-BE49-F238E27FC236}">
                <a16:creationId xmlns:a16="http://schemas.microsoft.com/office/drawing/2014/main" id="{24E6A671-B09E-42E2-8805-DA77183DC7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75" y="0"/>
            <a:ext cx="6544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2023-04-18T03:41:09Z</dcterms:created>
  <dcterms:modified xsi:type="dcterms:W3CDTF">2023-04-18T03:41:09Z</dcterms:modified>
</cp:coreProperties>
</file>