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0BA9D-979F-4AC2-8065-6A4E31AE4089}" v="38" dt="2023-04-14T03:58:15.587"/>
    <p1510:client id="{61808661-9E6B-4B6C-A780-07243A115CCD}" v="2" dt="2023-04-14T12:18:31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Raminski" userId="f08c0632-86b0-4b32-82c1-bd99f5a873b1" providerId="ADAL" clId="{61808661-9E6B-4B6C-A780-07243A115CCD}"/>
    <pc:docChg chg="modSld">
      <pc:chgData name="Mike Raminski" userId="f08c0632-86b0-4b32-82c1-bd99f5a873b1" providerId="ADAL" clId="{61808661-9E6B-4B6C-A780-07243A115CCD}" dt="2023-04-14T12:18:20.661" v="12" actId="20577"/>
      <pc:docMkLst>
        <pc:docMk/>
      </pc:docMkLst>
      <pc:sldChg chg="modSp mod">
        <pc:chgData name="Mike Raminski" userId="f08c0632-86b0-4b32-82c1-bd99f5a873b1" providerId="ADAL" clId="{61808661-9E6B-4B6C-A780-07243A115CCD}" dt="2023-04-14T12:18:20.661" v="12" actId="20577"/>
        <pc:sldMkLst>
          <pc:docMk/>
          <pc:sldMk cId="3944432440" sldId="258"/>
        </pc:sldMkLst>
        <pc:spChg chg="mod">
          <ac:chgData name="Mike Raminski" userId="f08c0632-86b0-4b32-82c1-bd99f5a873b1" providerId="ADAL" clId="{61808661-9E6B-4B6C-A780-07243A115CCD}" dt="2023-04-14T12:18:20.661" v="12" actId="20577"/>
          <ac:spMkLst>
            <pc:docMk/>
            <pc:sldMk cId="3944432440" sldId="258"/>
            <ac:spMk id="2" creationId="{D087F80F-70FF-DB6D-AFC3-86AF74F3220F}"/>
          </ac:spMkLst>
        </pc:spChg>
      </pc:sldChg>
    </pc:docChg>
  </pc:docChgLst>
  <pc:docChgLst>
    <pc:chgData name="Mike Raminski" userId="f08c0632-86b0-4b32-82c1-bd99f5a873b1" providerId="ADAL" clId="{3DA0BA9D-979F-4AC2-8065-6A4E31AE4089}"/>
    <pc:docChg chg="custSel addSld modSld">
      <pc:chgData name="Mike Raminski" userId="f08c0632-86b0-4b32-82c1-bd99f5a873b1" providerId="ADAL" clId="{3DA0BA9D-979F-4AC2-8065-6A4E31AE4089}" dt="2023-04-14T03:59:26.315" v="3457" actId="20577"/>
      <pc:docMkLst>
        <pc:docMk/>
      </pc:docMkLst>
      <pc:sldChg chg="addSp delSp modSp mod">
        <pc:chgData name="Mike Raminski" userId="f08c0632-86b0-4b32-82c1-bd99f5a873b1" providerId="ADAL" clId="{3DA0BA9D-979F-4AC2-8065-6A4E31AE4089}" dt="2023-04-14T03:43:28.530" v="2273" actId="1035"/>
        <pc:sldMkLst>
          <pc:docMk/>
          <pc:sldMk cId="3937189709" sldId="256"/>
        </pc:sldMkLst>
        <pc:spChg chg="add del mod">
          <ac:chgData name="Mike Raminski" userId="f08c0632-86b0-4b32-82c1-bd99f5a873b1" providerId="ADAL" clId="{3DA0BA9D-979F-4AC2-8065-6A4E31AE4089}" dt="2023-04-14T02:20:38.709" v="1442" actId="478"/>
          <ac:spMkLst>
            <pc:docMk/>
            <pc:sldMk cId="3937189709" sldId="256"/>
            <ac:spMk id="2" creationId="{C95A0223-A4F7-E74E-FC16-DAEE98FE737D}"/>
          </ac:spMkLst>
        </pc:spChg>
        <pc:spChg chg="add del">
          <ac:chgData name="Mike Raminski" userId="f08c0632-86b0-4b32-82c1-bd99f5a873b1" providerId="ADAL" clId="{3DA0BA9D-979F-4AC2-8065-6A4E31AE4089}" dt="2023-04-14T01:28:41.071" v="1" actId="478"/>
          <ac:spMkLst>
            <pc:docMk/>
            <pc:sldMk cId="3937189709" sldId="256"/>
            <ac:spMk id="3" creationId="{64753E83-BAE0-9E78-D81D-127AE4B3E225}"/>
          </ac:spMkLst>
        </pc:spChg>
        <pc:spChg chg="add del mod">
          <ac:chgData name="Mike Raminski" userId="f08c0632-86b0-4b32-82c1-bd99f5a873b1" providerId="ADAL" clId="{3DA0BA9D-979F-4AC2-8065-6A4E31AE4089}" dt="2023-04-14T02:21:29.381" v="1447" actId="478"/>
          <ac:spMkLst>
            <pc:docMk/>
            <pc:sldMk cId="3937189709" sldId="256"/>
            <ac:spMk id="3" creationId="{E4A638AE-B702-754B-D7D2-3C96A48956FB}"/>
          </ac:spMkLst>
        </pc:spChg>
        <pc:spChg chg="add mod">
          <ac:chgData name="Mike Raminski" userId="f08c0632-86b0-4b32-82c1-bd99f5a873b1" providerId="ADAL" clId="{3DA0BA9D-979F-4AC2-8065-6A4E31AE4089}" dt="2023-04-14T02:28:28.547" v="1663" actId="1038"/>
          <ac:spMkLst>
            <pc:docMk/>
            <pc:sldMk cId="3937189709" sldId="256"/>
            <ac:spMk id="4" creationId="{4B849980-3589-FFA9-C030-F099193AC8FE}"/>
          </ac:spMkLst>
        </pc:spChg>
        <pc:spChg chg="add mod">
          <ac:chgData name="Mike Raminski" userId="f08c0632-86b0-4b32-82c1-bd99f5a873b1" providerId="ADAL" clId="{3DA0BA9D-979F-4AC2-8065-6A4E31AE4089}" dt="2023-04-14T02:29:45.878" v="1799" actId="1038"/>
          <ac:spMkLst>
            <pc:docMk/>
            <pc:sldMk cId="3937189709" sldId="256"/>
            <ac:spMk id="6" creationId="{D70F8C3B-08BA-A31D-EC8F-3F861B60FE54}"/>
          </ac:spMkLst>
        </pc:spChg>
        <pc:spChg chg="add mod">
          <ac:chgData name="Mike Raminski" userId="f08c0632-86b0-4b32-82c1-bd99f5a873b1" providerId="ADAL" clId="{3DA0BA9D-979F-4AC2-8065-6A4E31AE4089}" dt="2023-04-14T02:29:20.900" v="1767" actId="1036"/>
          <ac:spMkLst>
            <pc:docMk/>
            <pc:sldMk cId="3937189709" sldId="256"/>
            <ac:spMk id="8" creationId="{2803CE4C-0366-F1CF-568B-A379E40A8216}"/>
          </ac:spMkLst>
        </pc:spChg>
        <pc:spChg chg="add mod">
          <ac:chgData name="Mike Raminski" userId="f08c0632-86b0-4b32-82c1-bd99f5a873b1" providerId="ADAL" clId="{3DA0BA9D-979F-4AC2-8065-6A4E31AE4089}" dt="2023-04-14T03:42:27.923" v="2128" actId="20577"/>
          <ac:spMkLst>
            <pc:docMk/>
            <pc:sldMk cId="3937189709" sldId="256"/>
            <ac:spMk id="9" creationId="{E58854B6-1447-C254-038A-2C286001DE33}"/>
          </ac:spMkLst>
        </pc:spChg>
        <pc:spChg chg="add mod">
          <ac:chgData name="Mike Raminski" userId="f08c0632-86b0-4b32-82c1-bd99f5a873b1" providerId="ADAL" clId="{3DA0BA9D-979F-4AC2-8065-6A4E31AE4089}" dt="2023-04-14T02:30:35.626" v="1819" actId="207"/>
          <ac:spMkLst>
            <pc:docMk/>
            <pc:sldMk cId="3937189709" sldId="256"/>
            <ac:spMk id="10" creationId="{DB484B66-145A-C1C5-881C-A1CCA84C70B7}"/>
          </ac:spMkLst>
        </pc:spChg>
        <pc:spChg chg="add mod">
          <ac:chgData name="Mike Raminski" userId="f08c0632-86b0-4b32-82c1-bd99f5a873b1" providerId="ADAL" clId="{3DA0BA9D-979F-4AC2-8065-6A4E31AE4089}" dt="2023-04-14T02:31:13.787" v="1886" actId="207"/>
          <ac:spMkLst>
            <pc:docMk/>
            <pc:sldMk cId="3937189709" sldId="256"/>
            <ac:spMk id="11" creationId="{E8C27B8D-BBE8-FCB9-32DB-C8A53ABA0666}"/>
          </ac:spMkLst>
        </pc:spChg>
        <pc:spChg chg="add mod">
          <ac:chgData name="Mike Raminski" userId="f08c0632-86b0-4b32-82c1-bd99f5a873b1" providerId="ADAL" clId="{3DA0BA9D-979F-4AC2-8065-6A4E31AE4089}" dt="2023-04-14T03:42:32.404" v="2132" actId="20577"/>
          <ac:spMkLst>
            <pc:docMk/>
            <pc:sldMk cId="3937189709" sldId="256"/>
            <ac:spMk id="12" creationId="{5A4E64D6-2B23-8181-59E5-D7EAAAA74C9D}"/>
          </ac:spMkLst>
        </pc:spChg>
        <pc:spChg chg="add mod">
          <ac:chgData name="Mike Raminski" userId="f08c0632-86b0-4b32-82c1-bd99f5a873b1" providerId="ADAL" clId="{3DA0BA9D-979F-4AC2-8065-6A4E31AE4089}" dt="2023-04-14T02:32:32.853" v="2089" actId="207"/>
          <ac:spMkLst>
            <pc:docMk/>
            <pc:sldMk cId="3937189709" sldId="256"/>
            <ac:spMk id="13" creationId="{A03DEBBB-3EE6-1B91-C322-19E546501B3A}"/>
          </ac:spMkLst>
        </pc:spChg>
        <pc:spChg chg="add mod">
          <ac:chgData name="Mike Raminski" userId="f08c0632-86b0-4b32-82c1-bd99f5a873b1" providerId="ADAL" clId="{3DA0BA9D-979F-4AC2-8065-6A4E31AE4089}" dt="2023-04-14T03:43:20.606" v="2262" actId="1035"/>
          <ac:spMkLst>
            <pc:docMk/>
            <pc:sldMk cId="3937189709" sldId="256"/>
            <ac:spMk id="14" creationId="{1AF09037-D0D9-707C-7BB2-CE63A4E5D2BC}"/>
          </ac:spMkLst>
        </pc:spChg>
        <pc:spChg chg="add mod">
          <ac:chgData name="Mike Raminski" userId="f08c0632-86b0-4b32-82c1-bd99f5a873b1" providerId="ADAL" clId="{3DA0BA9D-979F-4AC2-8065-6A4E31AE4089}" dt="2023-04-14T03:43:28.530" v="2273" actId="1035"/>
          <ac:spMkLst>
            <pc:docMk/>
            <pc:sldMk cId="3937189709" sldId="256"/>
            <ac:spMk id="15" creationId="{19CDFA7B-E94C-77BF-37B7-71F4DDD69C99}"/>
          </ac:spMkLst>
        </pc:spChg>
        <pc:picChg chg="add mod modCrop">
          <ac:chgData name="Mike Raminski" userId="f08c0632-86b0-4b32-82c1-bd99f5a873b1" providerId="ADAL" clId="{3DA0BA9D-979F-4AC2-8065-6A4E31AE4089}" dt="2023-04-14T03:43:20.606" v="2262" actId="1035"/>
          <ac:picMkLst>
            <pc:docMk/>
            <pc:sldMk cId="3937189709" sldId="256"/>
            <ac:picMk id="5" creationId="{F17F4C70-CED7-4D41-761B-B97737CA88BB}"/>
          </ac:picMkLst>
        </pc:picChg>
        <pc:picChg chg="add mod">
          <ac:chgData name="Mike Raminski" userId="f08c0632-86b0-4b32-82c1-bd99f5a873b1" providerId="ADAL" clId="{3DA0BA9D-979F-4AC2-8065-6A4E31AE4089}" dt="2023-04-14T03:43:28.530" v="2273" actId="1035"/>
          <ac:picMkLst>
            <pc:docMk/>
            <pc:sldMk cId="3937189709" sldId="256"/>
            <ac:picMk id="7" creationId="{6FADBFCC-FB14-C658-8A9B-B170BD2C7BB0}"/>
          </ac:picMkLst>
        </pc:picChg>
      </pc:sldChg>
      <pc:sldChg chg="delSp modSp add mod">
        <pc:chgData name="Mike Raminski" userId="f08c0632-86b0-4b32-82c1-bd99f5a873b1" providerId="ADAL" clId="{3DA0BA9D-979F-4AC2-8065-6A4E31AE4089}" dt="2023-04-14T01:43:06.349" v="330" actId="478"/>
        <pc:sldMkLst>
          <pc:docMk/>
          <pc:sldMk cId="2561548141" sldId="257"/>
        </pc:sldMkLst>
        <pc:graphicFrameChg chg="del mod">
          <ac:chgData name="Mike Raminski" userId="f08c0632-86b0-4b32-82c1-bd99f5a873b1" providerId="ADAL" clId="{3DA0BA9D-979F-4AC2-8065-6A4E31AE4089}" dt="2023-04-14T01:43:06.349" v="330" actId="478"/>
          <ac:graphicFrameMkLst>
            <pc:docMk/>
            <pc:sldMk cId="2561548141" sldId="257"/>
            <ac:graphicFrameMk id="2" creationId="{942D76A7-5C2D-2A34-F9CB-C198790FD7E2}"/>
          </ac:graphicFrameMkLst>
        </pc:graphicFrameChg>
        <pc:picChg chg="del">
          <ac:chgData name="Mike Raminski" userId="f08c0632-86b0-4b32-82c1-bd99f5a873b1" providerId="ADAL" clId="{3DA0BA9D-979F-4AC2-8065-6A4E31AE4089}" dt="2023-04-14T01:42:03.604" v="255" actId="478"/>
          <ac:picMkLst>
            <pc:docMk/>
            <pc:sldMk cId="2561548141" sldId="257"/>
            <ac:picMk id="5" creationId="{F17F4C70-CED7-4D41-761B-B97737CA88BB}"/>
          </ac:picMkLst>
        </pc:picChg>
        <pc:picChg chg="del">
          <ac:chgData name="Mike Raminski" userId="f08c0632-86b0-4b32-82c1-bd99f5a873b1" providerId="ADAL" clId="{3DA0BA9D-979F-4AC2-8065-6A4E31AE4089}" dt="2023-04-14T01:42:05.274" v="256" actId="478"/>
          <ac:picMkLst>
            <pc:docMk/>
            <pc:sldMk cId="2561548141" sldId="257"/>
            <ac:picMk id="7" creationId="{6FADBFCC-FB14-C658-8A9B-B170BD2C7BB0}"/>
          </ac:picMkLst>
        </pc:picChg>
      </pc:sldChg>
      <pc:sldChg chg="addSp delSp modSp add mod">
        <pc:chgData name="Mike Raminski" userId="f08c0632-86b0-4b32-82c1-bd99f5a873b1" providerId="ADAL" clId="{3DA0BA9D-979F-4AC2-8065-6A4E31AE4089}" dt="2023-04-14T03:46:18.375" v="2405" actId="20577"/>
        <pc:sldMkLst>
          <pc:docMk/>
          <pc:sldMk cId="3944432440" sldId="258"/>
        </pc:sldMkLst>
        <pc:spChg chg="add mod">
          <ac:chgData name="Mike Raminski" userId="f08c0632-86b0-4b32-82c1-bd99f5a873b1" providerId="ADAL" clId="{3DA0BA9D-979F-4AC2-8065-6A4E31AE4089}" dt="2023-04-14T03:46:18.375" v="2405" actId="20577"/>
          <ac:spMkLst>
            <pc:docMk/>
            <pc:sldMk cId="3944432440" sldId="258"/>
            <ac:spMk id="2" creationId="{D087F80F-70FF-DB6D-AFC3-86AF74F3220F}"/>
          </ac:spMkLst>
        </pc:spChg>
        <pc:graphicFrameChg chg="del">
          <ac:chgData name="Mike Raminski" userId="f08c0632-86b0-4b32-82c1-bd99f5a873b1" providerId="ADAL" clId="{3DA0BA9D-979F-4AC2-8065-6A4E31AE4089}" dt="2023-04-14T01:52:03.081" v="332" actId="478"/>
          <ac:graphicFrameMkLst>
            <pc:docMk/>
            <pc:sldMk cId="3944432440" sldId="258"/>
            <ac:graphicFrameMk id="3" creationId="{EE25DCB2-0F23-187A-B92F-45E6ABB9AA8E}"/>
          </ac:graphicFrameMkLst>
        </pc:graphicFrameChg>
      </pc:sldChg>
      <pc:sldChg chg="addSp delSp modSp add mod">
        <pc:chgData name="Mike Raminski" userId="f08c0632-86b0-4b32-82c1-bd99f5a873b1" providerId="ADAL" clId="{3DA0BA9D-979F-4AC2-8065-6A4E31AE4089}" dt="2023-04-14T03:59:26.315" v="3457" actId="20577"/>
        <pc:sldMkLst>
          <pc:docMk/>
          <pc:sldMk cId="2842103490" sldId="259"/>
        </pc:sldMkLst>
        <pc:spChg chg="del">
          <ac:chgData name="Mike Raminski" userId="f08c0632-86b0-4b32-82c1-bd99f5a873b1" providerId="ADAL" clId="{3DA0BA9D-979F-4AC2-8065-6A4E31AE4089}" dt="2023-04-14T01:52:25.954" v="353" actId="478"/>
          <ac:spMkLst>
            <pc:docMk/>
            <pc:sldMk cId="2842103490" sldId="259"/>
            <ac:spMk id="2" creationId="{D087F80F-70FF-DB6D-AFC3-86AF74F3220F}"/>
          </ac:spMkLst>
        </pc:spChg>
        <pc:spChg chg="add mod ord">
          <ac:chgData name="Mike Raminski" userId="f08c0632-86b0-4b32-82c1-bd99f5a873b1" providerId="ADAL" clId="{3DA0BA9D-979F-4AC2-8065-6A4E31AE4089}" dt="2023-04-14T03:57:02.802" v="3287" actId="166"/>
          <ac:spMkLst>
            <pc:docMk/>
            <pc:sldMk cId="2842103490" sldId="259"/>
            <ac:spMk id="7" creationId="{D62B20D1-D764-DA43-306B-9D03945C1AFB}"/>
          </ac:spMkLst>
        </pc:spChg>
        <pc:spChg chg="add mod ord">
          <ac:chgData name="Mike Raminski" userId="f08c0632-86b0-4b32-82c1-bd99f5a873b1" providerId="ADAL" clId="{3DA0BA9D-979F-4AC2-8065-6A4E31AE4089}" dt="2023-04-14T03:59:26.315" v="3457" actId="20577"/>
          <ac:spMkLst>
            <pc:docMk/>
            <pc:sldMk cId="2842103490" sldId="259"/>
            <ac:spMk id="8" creationId="{CCB53687-BFEC-FE44-A568-951164F1860A}"/>
          </ac:spMkLst>
        </pc:spChg>
        <pc:graphicFrameChg chg="mod">
          <ac:chgData name="Mike Raminski" userId="f08c0632-86b0-4b32-82c1-bd99f5a873b1" providerId="ADAL" clId="{3DA0BA9D-979F-4AC2-8065-6A4E31AE4089}" dt="2023-04-14T03:55:39.598" v="3104"/>
          <ac:graphicFrameMkLst>
            <pc:docMk/>
            <pc:sldMk cId="2842103490" sldId="259"/>
            <ac:graphicFrameMk id="3" creationId="{CC818AFC-BAA4-C2B3-72CF-4B6697B12231}"/>
          </ac:graphicFrameMkLst>
        </pc:graphicFrameChg>
        <pc:cxnChg chg="add del mod">
          <ac:chgData name="Mike Raminski" userId="f08c0632-86b0-4b32-82c1-bd99f5a873b1" providerId="ADAL" clId="{3DA0BA9D-979F-4AC2-8065-6A4E31AE4089}" dt="2023-04-14T03:56:13.951" v="3207" actId="478"/>
          <ac:cxnSpMkLst>
            <pc:docMk/>
            <pc:sldMk cId="2842103490" sldId="259"/>
            <ac:cxnSpMk id="5" creationId="{A04B71E8-F3BC-9246-2799-5EB56D1DBFED}"/>
          </ac:cxnSpMkLst>
        </pc:cxnChg>
        <pc:cxnChg chg="add mod">
          <ac:chgData name="Mike Raminski" userId="f08c0632-86b0-4b32-82c1-bd99f5a873b1" providerId="ADAL" clId="{3DA0BA9D-979F-4AC2-8065-6A4E31AE4089}" dt="2023-04-14T03:57:55.334" v="3315" actId="1038"/>
          <ac:cxnSpMkLst>
            <pc:docMk/>
            <pc:sldMk cId="2842103490" sldId="259"/>
            <ac:cxnSpMk id="6" creationId="{E0CF6A24-AD6E-F552-6720-45540F7402BB}"/>
          </ac:cxnSpMkLst>
        </pc:cxnChg>
        <pc:cxnChg chg="add mod">
          <ac:chgData name="Mike Raminski" userId="f08c0632-86b0-4b32-82c1-bd99f5a873b1" providerId="ADAL" clId="{3DA0BA9D-979F-4AC2-8065-6A4E31AE4089}" dt="2023-04-14T03:58:06.886" v="3388" actId="1035"/>
          <ac:cxnSpMkLst>
            <pc:docMk/>
            <pc:sldMk cId="2842103490" sldId="259"/>
            <ac:cxnSpMk id="9" creationId="{D78C55C1-8884-5D26-9249-85B8A5982C79}"/>
          </ac:cxnSpMkLst>
        </pc:cxnChg>
        <pc:cxnChg chg="add mod">
          <ac:chgData name="Mike Raminski" userId="f08c0632-86b0-4b32-82c1-bd99f5a873b1" providerId="ADAL" clId="{3DA0BA9D-979F-4AC2-8065-6A4E31AE4089}" dt="2023-04-14T03:56:45.050" v="3261" actId="1037"/>
          <ac:cxnSpMkLst>
            <pc:docMk/>
            <pc:sldMk cId="2842103490" sldId="259"/>
            <ac:cxnSpMk id="11" creationId="{3A15A701-D538-6705-B49B-225C266A45EE}"/>
          </ac:cxnSpMkLst>
        </pc:cxnChg>
        <pc:cxnChg chg="add mod">
          <ac:chgData name="Mike Raminski" userId="f08c0632-86b0-4b32-82c1-bd99f5a873b1" providerId="ADAL" clId="{3DA0BA9D-979F-4AC2-8065-6A4E31AE4089}" dt="2023-04-14T03:58:58.499" v="3431" actId="1037"/>
          <ac:cxnSpMkLst>
            <pc:docMk/>
            <pc:sldMk cId="2842103490" sldId="259"/>
            <ac:cxnSpMk id="13" creationId="{896E3DB6-20E3-AC83-BEBB-A61D3583926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C3A9-9F08-79DE-A467-FBB2925DC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6E431-B9F6-4727-9441-3F8856A0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B89E-91EE-17E1-73D4-DF8CDFE9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27EA-2C42-4DA0-8635-1F6E538679A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D67D-D19B-A7F3-F3EE-45D44170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C3AB2-412A-2BAE-4F50-4E04E005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2DA-D319-4C5D-9109-77F33A9CC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5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89B7-4743-624C-895E-E0E01BFE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418BC-E73C-F115-1C8F-8729AA14F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F615-A8D1-472B-FE09-3E515E9F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27EA-2C42-4DA0-8635-1F6E538679A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EB2D1-41D1-8087-6D4E-D8E5B67C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0BD5-B19B-E68A-564F-E552A02D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2DA-D319-4C5D-9109-77F33A9CC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56EBC-D28C-8295-0387-8D69F9D4B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9DBC0-C09D-DBC5-84E2-5F092BC18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A0D0-0931-9D40-40EB-43685839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27EA-2C42-4DA0-8635-1F6E538679A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E341-1AED-21C3-295A-F592282E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C811-8917-D955-5197-DFF36AC7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2DA-D319-4C5D-9109-77F33A9CC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BBA4-8D45-9820-63F0-C116089D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393F-0A8F-92B2-C06F-7EEC4474D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45FE-3E67-1567-9E83-69D0A42E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27EA-2C42-4DA0-8635-1F6E538679A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4299-A507-552B-3305-C42D02C1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B586-3E3B-71BE-3071-09AD7637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2DA-D319-4C5D-9109-77F33A9CC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4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E7E1-B4CE-46B9-0FA0-E7DD65C9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23515-B76D-C7A7-1C29-567D0CC87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3F9C-65B6-9BF9-30B6-BCAF52E0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27EA-2C42-4DA0-8635-1F6E538679A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9330-9AC9-B7CC-A27B-973A202B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E9662-83F9-AF03-F670-71F2BD21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2DA-D319-4C5D-9109-77F33A9CC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9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4A29-3186-39C8-90AA-7E9D51D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0FB8-92D8-E086-7439-503B6F386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1C758-B848-0BBA-C3C5-EB3B906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6B0DA-5052-E62B-735E-F745166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27EA-2C42-4DA0-8635-1F6E538679A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D5BF4-4331-90E6-58B3-C763C79F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5D8-1308-8C20-45EF-2E611098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2DA-D319-4C5D-9109-77F33A9CC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4EEB-08AF-A1A4-914F-3E334367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4FA64-1CBF-77B4-66BD-7B7CB1D84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E9FE3-5D97-4E00-E653-48E0BDEE9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EB05A-5182-6AF0-F63B-E6506D4AD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8BFE-0ACB-21C5-DC84-513D0D1A1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62C3E-A272-20AC-4CEF-216A3F31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27EA-2C42-4DA0-8635-1F6E538679A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54CE4-0503-40A4-D685-F879B45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2EEC8-0CC1-25A7-EB55-1CDC9200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2DA-D319-4C5D-9109-77F33A9CC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4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2AAA-E4B9-189D-BFE2-D5953A39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A9407-DE1D-A07D-6D41-D8496AF7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27EA-2C42-4DA0-8635-1F6E538679A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87E44-E3DA-9D37-6047-364CDD14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7DD3E-C694-B8A6-3EF2-255001B2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2DA-D319-4C5D-9109-77F33A9CC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97FF0-BA98-2DC1-837D-37D37E9E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27EA-2C42-4DA0-8635-1F6E538679A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0DB51-FF43-7105-A72F-A1F94274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07676-2EF4-576F-0E89-D9BF2925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2DA-D319-4C5D-9109-77F33A9CC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9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D4AD-9EA0-3D3B-ABCC-357EE868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DD8F-53A9-A9BB-758F-2536146CC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76D44-2814-DC96-4D7B-563834C02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9A71D-ECF9-4173-59D5-ACC85DBF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27EA-2C42-4DA0-8635-1F6E538679A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35D0-5B3E-F0EB-EB63-A2A52EE1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88FE5-AC47-BA14-B535-39B0941C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2DA-D319-4C5D-9109-77F33A9CC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626E-9481-3008-4A41-6B756109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9A98C-A8FE-F8B1-F566-2F5C4ED99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54A8C-8B37-2026-390C-F61494C3E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B0288-8C1A-85B9-E431-B162F0BA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27EA-2C42-4DA0-8635-1F6E538679A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7F721-F3FD-8F3B-6E67-B753A75F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0E2B1-EEE1-7CB6-9AE1-2141784D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2DA-D319-4C5D-9109-77F33A9CC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9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C75BF-9B34-BA88-0D66-A3651FBE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6F67A-66F0-ED0E-B651-285BEC154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9326-1661-2374-F856-E85848C4B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927EA-2C42-4DA0-8635-1F6E538679A6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2600F-2E4B-72F5-89D9-A063E9C8E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EDC72-3483-E6E2-9A6A-22706A329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C2DA-D319-4C5D-9109-77F33A9CC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3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17F4C70-CED7-4D41-761B-B97737CA88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"/>
          <a:stretch/>
        </p:blipFill>
        <p:spPr>
          <a:xfrm>
            <a:off x="2408204" y="683577"/>
            <a:ext cx="7383505" cy="2897569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FADBFCC-FB14-C658-8A9B-B170BD2C7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14" y="3854304"/>
            <a:ext cx="6824574" cy="2924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849980-3589-FFA9-C030-F099193AC8FE}"/>
              </a:ext>
            </a:extLst>
          </p:cNvPr>
          <p:cNvSpPr txBox="1"/>
          <p:nvPr/>
        </p:nvSpPr>
        <p:spPr>
          <a:xfrm>
            <a:off x="6951220" y="2038233"/>
            <a:ext cx="97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Bitcoin, Nasdaq,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S&amp;P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F8C3B-08BA-A31D-EC8F-3F861B60FE54}"/>
              </a:ext>
            </a:extLst>
          </p:cNvPr>
          <p:cNvSpPr txBox="1"/>
          <p:nvPr/>
        </p:nvSpPr>
        <p:spPr>
          <a:xfrm>
            <a:off x="3703468" y="1182210"/>
            <a:ext cx="1445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Tesla, </a:t>
            </a:r>
          </a:p>
          <a:p>
            <a:pPr algn="ctr"/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Volatility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03CE4C-0366-F1CF-568B-A379E40A8216}"/>
              </a:ext>
            </a:extLst>
          </p:cNvPr>
          <p:cNvSpPr txBox="1"/>
          <p:nvPr/>
        </p:nvSpPr>
        <p:spPr>
          <a:xfrm>
            <a:off x="3021064" y="2591176"/>
            <a:ext cx="1445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Crude, US Dollar, Treasuries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8854B6-1447-C254-038A-2C286001DE33}"/>
              </a:ext>
            </a:extLst>
          </p:cNvPr>
          <p:cNvSpPr txBox="1"/>
          <p:nvPr/>
        </p:nvSpPr>
        <p:spPr>
          <a:xfrm>
            <a:off x="4824704" y="1873562"/>
            <a:ext cx="1445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 Banks, FAANGs, </a:t>
            </a:r>
            <a:r>
              <a:rPr lang="en-US" sz="1400" dirty="0" err="1">
                <a:solidFill>
                  <a:srgbClr val="FF0000"/>
                </a:solidFill>
              </a:rPr>
              <a:t>etc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84B66-145A-C1C5-881C-A1CCA84C70B7}"/>
              </a:ext>
            </a:extLst>
          </p:cNvPr>
          <p:cNvSpPr txBox="1"/>
          <p:nvPr/>
        </p:nvSpPr>
        <p:spPr>
          <a:xfrm>
            <a:off x="2997388" y="5141324"/>
            <a:ext cx="97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Bitcoin, Nasdaq,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S&amp;P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27B8D-BBE8-FCB9-32DB-C8A53ABA0666}"/>
              </a:ext>
            </a:extLst>
          </p:cNvPr>
          <p:cNvSpPr txBox="1"/>
          <p:nvPr/>
        </p:nvSpPr>
        <p:spPr>
          <a:xfrm>
            <a:off x="3545147" y="3820363"/>
            <a:ext cx="1445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Tesla, 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Volatility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4E64D6-2B23-8181-59E5-D7EAAAA74C9D}"/>
              </a:ext>
            </a:extLst>
          </p:cNvPr>
          <p:cNvSpPr txBox="1"/>
          <p:nvPr/>
        </p:nvSpPr>
        <p:spPr>
          <a:xfrm>
            <a:off x="5030370" y="4422937"/>
            <a:ext cx="1445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US Banks, FAANGs, </a:t>
            </a:r>
            <a:r>
              <a:rPr lang="en-US" sz="1400" dirty="0" err="1">
                <a:solidFill>
                  <a:srgbClr val="0070C0"/>
                </a:solidFill>
              </a:rPr>
              <a:t>etc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DEBBB-3EE6-1B91-C322-19E546501B3A}"/>
              </a:ext>
            </a:extLst>
          </p:cNvPr>
          <p:cNvSpPr txBox="1"/>
          <p:nvPr/>
        </p:nvSpPr>
        <p:spPr>
          <a:xfrm>
            <a:off x="6609134" y="4891974"/>
            <a:ext cx="1445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Crude, US Dollar, Treasuries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09037-D0D9-707C-7BB2-CE63A4E5D2BC}"/>
              </a:ext>
            </a:extLst>
          </p:cNvPr>
          <p:cNvSpPr txBox="1"/>
          <p:nvPr/>
        </p:nvSpPr>
        <p:spPr>
          <a:xfrm>
            <a:off x="2974025" y="319587"/>
            <a:ext cx="4980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K-Means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DFA7B-E94C-77BF-37B7-71F4DDD69C99}"/>
              </a:ext>
            </a:extLst>
          </p:cNvPr>
          <p:cNvSpPr txBox="1"/>
          <p:nvPr/>
        </p:nvSpPr>
        <p:spPr>
          <a:xfrm>
            <a:off x="2975503" y="3534797"/>
            <a:ext cx="4980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393718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B9FC08-2B55-75A9-DA03-732CED6F1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3713" y="1298575"/>
            <a:ext cx="8664575" cy="42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4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87F80F-70FF-DB6D-AFC3-86AF74F3220F}"/>
              </a:ext>
            </a:extLst>
          </p:cNvPr>
          <p:cNvSpPr txBox="1"/>
          <p:nvPr/>
        </p:nvSpPr>
        <p:spPr>
          <a:xfrm>
            <a:off x="621437" y="1154098"/>
            <a:ext cx="109639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three logistic regression models to predict </a:t>
            </a:r>
            <a:r>
              <a:rPr lang="en-US" b="1" i="1" dirty="0"/>
              <a:t>if Bitcoin will outperform it’s historical median 50-day return over the next 50 days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Model 1 - Historical Trading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Used historical trading metrics (over the past 1, 5, 15, and 50 days):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Volume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Return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Price Volatility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Model 2 - Additional Features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Incorporated additional features including: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Consumer Sentiment Index (CSI)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Gallup Institutional (president, police, banks, big business) Trust Polling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Consumer Price Index (CPI)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US GDP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Crypto Tweet Sentiment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Model 3 - Lower Threshold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Lowered the decision threshold in order to increase ‘positive’ scenarios at the expense of some predictive accuracy (resulting in higher volume of ‘positive’ trades with lower accuracy)</a:t>
            </a:r>
          </a:p>
        </p:txBody>
      </p:sp>
    </p:spTree>
    <p:extLst>
      <p:ext uri="{BB962C8B-B14F-4D97-AF65-F5344CB8AC3E}">
        <p14:creationId xmlns:p14="http://schemas.microsoft.com/office/powerpoint/2010/main" val="394443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40DA6E-1429-CDDA-2F66-B5E36DCBF3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1162" y="941033"/>
            <a:ext cx="7239661" cy="321985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CF6A24-AD6E-F552-6720-45540F7402BB}"/>
              </a:ext>
            </a:extLst>
          </p:cNvPr>
          <p:cNvCxnSpPr>
            <a:cxnSpLocks/>
          </p:cNvCxnSpPr>
          <p:nvPr/>
        </p:nvCxnSpPr>
        <p:spPr>
          <a:xfrm rot="16200000">
            <a:off x="4399975" y="4089227"/>
            <a:ext cx="905256" cy="1042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8C55C1-8884-5D26-9249-85B8A5982C79}"/>
              </a:ext>
            </a:extLst>
          </p:cNvPr>
          <p:cNvCxnSpPr>
            <a:cxnSpLocks/>
          </p:cNvCxnSpPr>
          <p:nvPr/>
        </p:nvCxnSpPr>
        <p:spPr>
          <a:xfrm flipH="1" flipV="1">
            <a:off x="8153403" y="2305050"/>
            <a:ext cx="902393" cy="624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15A701-D538-6705-B49B-225C266A45EE}"/>
              </a:ext>
            </a:extLst>
          </p:cNvPr>
          <p:cNvCxnSpPr>
            <a:cxnSpLocks/>
          </p:cNvCxnSpPr>
          <p:nvPr/>
        </p:nvCxnSpPr>
        <p:spPr>
          <a:xfrm flipH="1" flipV="1">
            <a:off x="3600453" y="4157726"/>
            <a:ext cx="902393" cy="1038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2B20D1-D764-DA43-306B-9D03945C1AFB}"/>
              </a:ext>
            </a:extLst>
          </p:cNvPr>
          <p:cNvSpPr txBox="1"/>
          <p:nvPr/>
        </p:nvSpPr>
        <p:spPr>
          <a:xfrm>
            <a:off x="2895600" y="4857750"/>
            <a:ext cx="3248025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Additional features in Model 2 do not provide any lift in predictive power…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E3DB6-20E3-AC83-BEBB-A61D35839262}"/>
              </a:ext>
            </a:extLst>
          </p:cNvPr>
          <p:cNvCxnSpPr>
            <a:cxnSpLocks/>
          </p:cNvCxnSpPr>
          <p:nvPr/>
        </p:nvCxnSpPr>
        <p:spPr>
          <a:xfrm flipH="1">
            <a:off x="8143875" y="2710388"/>
            <a:ext cx="905256" cy="621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B53687-BFEC-FE44-A568-951164F1860A}"/>
              </a:ext>
            </a:extLst>
          </p:cNvPr>
          <p:cNvSpPr txBox="1"/>
          <p:nvPr/>
        </p:nvSpPr>
        <p:spPr>
          <a:xfrm>
            <a:off x="8724900" y="2200275"/>
            <a:ext cx="24003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Many more ‘positives’ detected at the cost of only slightly lower ‘positive’ accuracy</a:t>
            </a:r>
          </a:p>
        </p:txBody>
      </p:sp>
    </p:spTree>
    <p:extLst>
      <p:ext uri="{BB962C8B-B14F-4D97-AF65-F5344CB8AC3E}">
        <p14:creationId xmlns:p14="http://schemas.microsoft.com/office/powerpoint/2010/main" val="284210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208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Raminski</dc:creator>
  <cp:lastModifiedBy>Mike Raminski</cp:lastModifiedBy>
  <cp:revision>1</cp:revision>
  <dcterms:created xsi:type="dcterms:W3CDTF">2023-04-14T00:10:44Z</dcterms:created>
  <dcterms:modified xsi:type="dcterms:W3CDTF">2023-04-14T12:18:34Z</dcterms:modified>
</cp:coreProperties>
</file>