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Sistem informasi ekstrakulikuler </a:t>
            </a:r>
          </a:p>
        </p:txBody>
      </p:sp>
      <p:sp>
        <p:nvSpPr>
          <p:cNvPr id="3" name="Subtitle 2"/>
          <p:cNvSpPr>
            <a:spLocks noGrp="1"/>
          </p:cNvSpPr>
          <p:nvPr>
            <p:ph type="subTitle" idx="1"/>
          </p:nvPr>
        </p:nvSpPr>
        <p:spPr/>
        <p:txBody>
          <a:bodyPr/>
          <a:lstStyle/>
          <a:p>
            <a:endParaRPr lang="id-ID" dirty="0"/>
          </a:p>
        </p:txBody>
      </p:sp>
    </p:spTree>
    <p:extLst>
      <p:ext uri="{BB962C8B-B14F-4D97-AF65-F5344CB8AC3E}">
        <p14:creationId xmlns:p14="http://schemas.microsoft.com/office/powerpoint/2010/main" val="246131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UML </a:t>
            </a:r>
          </a:p>
        </p:txBody>
      </p:sp>
      <p:pic>
        <p:nvPicPr>
          <p:cNvPr id="7" name="Content Placeholder 6"/>
          <p:cNvPicPr>
            <a:picLocks noGrp="1" noChangeAspect="1"/>
          </p:cNvPicPr>
          <p:nvPr>
            <p:ph idx="1"/>
          </p:nvPr>
        </p:nvPicPr>
        <p:blipFill>
          <a:blip r:embed="rId2"/>
          <a:stretch>
            <a:fillRect/>
          </a:stretch>
        </p:blipFill>
        <p:spPr>
          <a:xfrm>
            <a:off x="965036" y="1593273"/>
            <a:ext cx="10511600" cy="4973782"/>
          </a:xfrm>
        </p:spPr>
      </p:pic>
    </p:spTree>
    <p:extLst>
      <p:ext uri="{BB962C8B-B14F-4D97-AF65-F5344CB8AC3E}">
        <p14:creationId xmlns:p14="http://schemas.microsoft.com/office/powerpoint/2010/main" val="252911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ERD</a:t>
            </a:r>
          </a:p>
        </p:txBody>
      </p:sp>
      <p:pic>
        <p:nvPicPr>
          <p:cNvPr id="7" name="Content Placeholder 6"/>
          <p:cNvPicPr>
            <a:picLocks noGrp="1" noChangeAspect="1"/>
          </p:cNvPicPr>
          <p:nvPr>
            <p:ph idx="1"/>
          </p:nvPr>
        </p:nvPicPr>
        <p:blipFill>
          <a:blip r:embed="rId2"/>
          <a:stretch>
            <a:fillRect/>
          </a:stretch>
        </p:blipFill>
        <p:spPr>
          <a:xfrm>
            <a:off x="1009484" y="1501342"/>
            <a:ext cx="9353716" cy="5175127"/>
          </a:xfrm>
        </p:spPr>
      </p:pic>
    </p:spTree>
    <p:extLst>
      <p:ext uri="{BB962C8B-B14F-4D97-AF65-F5344CB8AC3E}">
        <p14:creationId xmlns:p14="http://schemas.microsoft.com/office/powerpoint/2010/main" val="376320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309" y="124690"/>
            <a:ext cx="8686798" cy="1209964"/>
          </a:xfrm>
        </p:spPr>
        <p:txBody>
          <a:bodyPr/>
          <a:lstStyle/>
          <a:p>
            <a:r>
              <a:rPr lang="id-ID" dirty="0"/>
              <a:t>Deskripsi sistem</a:t>
            </a:r>
          </a:p>
        </p:txBody>
      </p:sp>
      <p:sp>
        <p:nvSpPr>
          <p:cNvPr id="3" name="Subtitle 2"/>
          <p:cNvSpPr>
            <a:spLocks noGrp="1"/>
          </p:cNvSpPr>
          <p:nvPr>
            <p:ph type="subTitle" idx="1"/>
          </p:nvPr>
        </p:nvSpPr>
        <p:spPr>
          <a:xfrm>
            <a:off x="948170" y="1334654"/>
            <a:ext cx="8791575" cy="5523346"/>
          </a:xfrm>
        </p:spPr>
        <p:txBody>
          <a:bodyPr>
            <a:normAutofit/>
          </a:bodyPr>
          <a:lstStyle/>
          <a:p>
            <a:r>
              <a:rPr lang="en-US" sz="2400" dirty="0" err="1">
                <a:solidFill>
                  <a:schemeClr val="bg1"/>
                </a:solidFill>
              </a:rPr>
              <a:t>Sistem</a:t>
            </a:r>
            <a:r>
              <a:rPr lang="en-US" sz="2400" dirty="0">
                <a:solidFill>
                  <a:schemeClr val="bg1"/>
                </a:solidFill>
              </a:rPr>
              <a:t> </a:t>
            </a:r>
            <a:r>
              <a:rPr lang="en-US" sz="2400" dirty="0" err="1">
                <a:solidFill>
                  <a:schemeClr val="bg1"/>
                </a:solidFill>
              </a:rPr>
              <a:t>Informasi</a:t>
            </a:r>
            <a:r>
              <a:rPr lang="en-US" sz="2400" dirty="0">
                <a:solidFill>
                  <a:schemeClr val="bg1"/>
                </a:solidFill>
              </a:rPr>
              <a:t> </a:t>
            </a:r>
            <a:r>
              <a:rPr lang="en-US" sz="2400" dirty="0" err="1">
                <a:solidFill>
                  <a:schemeClr val="bg1"/>
                </a:solidFill>
              </a:rPr>
              <a:t>Ekstrakulikuler</a:t>
            </a:r>
            <a:r>
              <a:rPr lang="en-US" sz="2400" dirty="0">
                <a:solidFill>
                  <a:schemeClr val="bg1"/>
                </a:solidFill>
              </a:rPr>
              <a:t> (</a:t>
            </a:r>
            <a:r>
              <a:rPr lang="id-ID" sz="2400" dirty="0">
                <a:solidFill>
                  <a:schemeClr val="bg1"/>
                </a:solidFill>
              </a:rPr>
              <a:t>My Exschool Is Awesome</a:t>
            </a:r>
            <a:r>
              <a:rPr lang="en-US" sz="2400" dirty="0">
                <a:solidFill>
                  <a:schemeClr val="bg1"/>
                </a:solidFill>
              </a:rPr>
              <a:t>)</a:t>
            </a:r>
            <a:r>
              <a:rPr lang="id-ID" sz="2400" dirty="0">
                <a:solidFill>
                  <a:schemeClr val="bg1"/>
                </a:solidFill>
              </a:rPr>
              <a:t> adalah suatu sistem yang di gunakan sebagai pengelola ekstrakulikuler yang berada pada sekolah, aplikasi ini memiliki beberapa keunggulan yang dapat mempermudah admin sekolah tersebut dalam mengelola ekstrakulikuler yang terdapat dalam sekolah tersebut. Selain itu beberapa kemudahan yang bisa di dapatkan dalam aplikasi ini adalah mudahnya cara mengakses dan menggunakan aplikasi ini.</a:t>
            </a:r>
          </a:p>
        </p:txBody>
      </p:sp>
    </p:spTree>
    <p:extLst>
      <p:ext uri="{BB962C8B-B14F-4D97-AF65-F5344CB8AC3E}">
        <p14:creationId xmlns:p14="http://schemas.microsoft.com/office/powerpoint/2010/main" val="2483453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335</TotalTime>
  <Words>70</Words>
  <Application>Microsoft Office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Sistem informasi ekstrakulikuler </vt:lpstr>
      <vt:lpstr>UML </vt:lpstr>
      <vt:lpstr>ERD</vt:lpstr>
      <vt:lpstr>Deskripsi sistem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ekstrakulikuler</dc:title>
  <dc:creator>isep mumu</dc:creator>
  <cp:lastModifiedBy>isep mumu</cp:lastModifiedBy>
  <cp:revision>7</cp:revision>
  <dcterms:created xsi:type="dcterms:W3CDTF">2017-04-28T07:01:09Z</dcterms:created>
  <dcterms:modified xsi:type="dcterms:W3CDTF">2017-05-03T14:23:10Z</dcterms:modified>
</cp:coreProperties>
</file>