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7ABA-54B6-4EB4-E4E8-AD6B94C2C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AA2D4-C50F-951A-BD69-AE781CBB2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2241-B936-0F5A-A2ED-176E565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0D46D-29F0-E560-3EB8-773FFAEF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DD7A-F683-EF74-57CE-93A482C1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440B-7285-FF9F-F8AA-35DE75B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623A4-9F7F-AFF3-7468-6E3B9C3B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91A3-FFE5-6BC8-1948-70D81DB4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D53D-95BF-DB72-436E-2F563388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E062-A9B5-0EB2-9EDE-78F6951B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5E1E0-9F7A-EEEB-CC8D-AD478C116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D4FE5-E48B-16E3-2494-B2E03D1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35CA-5B05-8F03-587E-6DC8E10B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55B5B-8280-8A34-1473-D066FA00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A014-9D52-C5F1-D43C-8F058D9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364E-99CD-566A-51E2-A7D19A40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305A-688E-A149-DE50-246825C2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2728-B26F-7A45-BFAB-D8DE0682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15AE5-AF11-0A3F-1920-6CB776BD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EDD8-4275-76A3-6373-F4ECCB93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2457-7BBF-D669-D2DE-285ECBDD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F337F-F6AF-9C96-78CF-0D3BABF2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2DAA-8E52-1470-0894-72F4960A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392D-8C68-AAAE-883F-FBC64E1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8D34-08C6-FCA1-973D-73E3A028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93FF-096E-B394-F784-B299B8F5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5A5D-C199-1FB7-CD49-8B80176CF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7B8A7-FFE3-6937-A7B1-1FD147D2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F0671-451B-A273-52BF-F8D7960B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2A96-9156-65B3-6DD3-EBFBD52F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D1B77-A391-9A55-E1DE-86D914E9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45D6-D44F-4AAB-03BF-1F932B6A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54FB2-D0A8-DAA2-CBDB-106A7DF3A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91F7-A4A7-EE79-24EA-BE9F068D5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A0417-495A-A68C-05A5-D8AAB2CCD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EBD4-D0F6-5EF4-C445-32A638D12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1571B-A0B4-561E-603B-BBFE2360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75AED-59C9-9DDD-C11F-2602500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827E2-3831-19C2-B28B-C425E6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0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5C8A-35C0-1BA7-7101-6774101D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C7FB1-F286-04AD-3A47-0A9283E6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9815E-848F-37B0-DF17-A2D1BA8B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1FD8-3E2E-80E0-55A0-4DAF5D29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9FA8-6F11-CF9C-DDA6-5EF9FB10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575C6-AF04-C67D-4ABB-3E08D815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240E5-C8A3-D241-D3F9-094D300C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9A9F-4E60-FDEE-250C-BA54EBD2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870B-9498-15C3-2AAD-8FE7A5A5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4AEAB-B08B-A956-2030-A3C5AAF4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E46D-CC73-56AF-D790-161FC349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B1AB5-B6FC-043A-3945-B5E4B3C8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92724-656B-D1F2-FDC2-40861903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39C9-E739-2E9C-ABDE-D079BF89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CEBF0-DAC5-7704-C4D2-6E523B53E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B0A1D-EB6E-19B7-507C-055721BEE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4D32B-8D28-C918-262C-3FA2C3F1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FA7B8-7EF9-6190-09BA-06050394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99D16-05BC-7B45-1C85-02916DDD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5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77182-DC3C-747E-94D0-11CB01FF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766F-B0B4-18D1-64DB-16572539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1DA1-D698-5E05-8128-9983F126F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1D3F-D264-4B40-92D0-BE5E6D86924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313C-3DBF-D472-A9DD-E64F24E0E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F1D8-212C-9FF4-645F-F4B7A11D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8731F-7537-44C3-8083-1A830F603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D587-B4FC-EB63-0F77-D212808ED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8151D-B640-2C06-AA42-E60EA7FF8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1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Zare</dc:creator>
  <cp:lastModifiedBy>Ali Zare</cp:lastModifiedBy>
  <cp:revision>1</cp:revision>
  <dcterms:created xsi:type="dcterms:W3CDTF">2024-10-14T06:05:46Z</dcterms:created>
  <dcterms:modified xsi:type="dcterms:W3CDTF">2024-10-14T06:05:52Z</dcterms:modified>
</cp:coreProperties>
</file>