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39536B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39536B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39536B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39536B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39536B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39536B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39536B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39536B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39536B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9536B"/>
        </a:fontRef>
        <a:srgbClr val="39536B"/>
      </a:tcTxStyle>
      <a:tcStyle>
        <a:tcBdr>
          <a:left>
            <a:ln w="25400" cap="flat">
              <a:solidFill>
                <a:srgbClr val="6B4D32"/>
              </a:solidFill>
              <a:prstDash val="solid"/>
              <a:round/>
            </a:ln>
          </a:left>
          <a:right>
            <a:ln w="25400" cap="flat">
              <a:solidFill>
                <a:srgbClr val="6B4D32"/>
              </a:solidFill>
              <a:prstDash val="solid"/>
              <a:round/>
            </a:ln>
          </a:right>
          <a:top>
            <a:ln w="25400" cap="flat">
              <a:solidFill>
                <a:srgbClr val="6B4D32"/>
              </a:solidFill>
              <a:prstDash val="solid"/>
              <a:round/>
            </a:ln>
          </a:top>
          <a:bottom>
            <a:ln w="25400" cap="flat">
              <a:solidFill>
                <a:srgbClr val="6B4D32"/>
              </a:solidFill>
              <a:prstDash val="solid"/>
              <a:round/>
            </a:ln>
          </a:bottom>
          <a:insideH>
            <a:ln w="25400" cap="flat">
              <a:solidFill>
                <a:srgbClr val="6B4D32"/>
              </a:solidFill>
              <a:prstDash val="solid"/>
              <a:round/>
            </a:ln>
          </a:insideH>
          <a:insideV>
            <a:ln w="25400" cap="flat">
              <a:solidFill>
                <a:srgbClr val="6B4D32"/>
              </a:solidFill>
              <a:prstDash val="solid"/>
              <a:round/>
            </a:ln>
          </a:insideV>
        </a:tcBdr>
        <a:fill>
          <a:solidFill>
            <a:srgbClr val="D9E2E6"/>
          </a:solidFill>
        </a:fill>
      </a:tcStyle>
    </a:wholeTbl>
    <a:band2H>
      <a:tcTxStyle b="def" i="def"/>
      <a:tcStyle>
        <a:tcBdr/>
        <a:fill>
          <a:solidFill>
            <a:srgbClr val="EDF1F3"/>
          </a:solidFill>
        </a:fill>
      </a:tcStyle>
    </a:band2H>
    <a:firstCol>
      <a:tcTxStyle b="on" i="off">
        <a:fontRef idx="minor">
          <a:srgbClr val="6B4D32"/>
        </a:fontRef>
        <a:srgbClr val="6B4D32"/>
      </a:tcTxStyle>
      <a:tcStyle>
        <a:tcBdr>
          <a:left>
            <a:ln w="25400" cap="flat">
              <a:solidFill>
                <a:srgbClr val="6B4D32"/>
              </a:solidFill>
              <a:prstDash val="solid"/>
              <a:round/>
            </a:ln>
          </a:left>
          <a:right>
            <a:ln w="25400" cap="flat">
              <a:solidFill>
                <a:srgbClr val="6B4D32"/>
              </a:solidFill>
              <a:prstDash val="solid"/>
              <a:round/>
            </a:ln>
          </a:right>
          <a:top>
            <a:ln w="25400" cap="flat">
              <a:solidFill>
                <a:srgbClr val="6B4D32"/>
              </a:solidFill>
              <a:prstDash val="solid"/>
              <a:round/>
            </a:ln>
          </a:top>
          <a:bottom>
            <a:ln w="25400" cap="flat">
              <a:solidFill>
                <a:srgbClr val="6B4D32"/>
              </a:solidFill>
              <a:prstDash val="solid"/>
              <a:round/>
            </a:ln>
          </a:bottom>
          <a:insideH>
            <a:ln w="25400" cap="flat">
              <a:solidFill>
                <a:srgbClr val="6B4D32"/>
              </a:solidFill>
              <a:prstDash val="solid"/>
              <a:round/>
            </a:ln>
          </a:insideH>
          <a:insideV>
            <a:ln w="25400" cap="flat">
              <a:solidFill>
                <a:srgbClr val="6B4D3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6B4D32"/>
        </a:fontRef>
        <a:srgbClr val="6B4D32"/>
      </a:tcTxStyle>
      <a:tcStyle>
        <a:tcBdr>
          <a:left>
            <a:ln w="25400" cap="flat">
              <a:solidFill>
                <a:srgbClr val="6B4D32"/>
              </a:solidFill>
              <a:prstDash val="solid"/>
              <a:round/>
            </a:ln>
          </a:left>
          <a:right>
            <a:ln w="25400" cap="flat">
              <a:solidFill>
                <a:srgbClr val="6B4D32"/>
              </a:solidFill>
              <a:prstDash val="solid"/>
              <a:round/>
            </a:ln>
          </a:right>
          <a:top>
            <a:ln w="76200" cap="flat">
              <a:solidFill>
                <a:srgbClr val="6B4D32"/>
              </a:solidFill>
              <a:prstDash val="solid"/>
              <a:round/>
            </a:ln>
          </a:top>
          <a:bottom>
            <a:ln w="25400" cap="flat">
              <a:solidFill>
                <a:srgbClr val="6B4D32"/>
              </a:solidFill>
              <a:prstDash val="solid"/>
              <a:round/>
            </a:ln>
          </a:bottom>
          <a:insideH>
            <a:ln w="25400" cap="flat">
              <a:solidFill>
                <a:srgbClr val="6B4D32"/>
              </a:solidFill>
              <a:prstDash val="solid"/>
              <a:round/>
            </a:ln>
          </a:insideH>
          <a:insideV>
            <a:ln w="25400" cap="flat">
              <a:solidFill>
                <a:srgbClr val="6B4D3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6B4D32"/>
        </a:fontRef>
        <a:srgbClr val="6B4D32"/>
      </a:tcTxStyle>
      <a:tcStyle>
        <a:tcBdr>
          <a:left>
            <a:ln w="25400" cap="flat">
              <a:solidFill>
                <a:srgbClr val="6B4D32"/>
              </a:solidFill>
              <a:prstDash val="solid"/>
              <a:round/>
            </a:ln>
          </a:left>
          <a:right>
            <a:ln w="25400" cap="flat">
              <a:solidFill>
                <a:srgbClr val="6B4D32"/>
              </a:solidFill>
              <a:prstDash val="solid"/>
              <a:round/>
            </a:ln>
          </a:right>
          <a:top>
            <a:ln w="25400" cap="flat">
              <a:solidFill>
                <a:srgbClr val="6B4D32"/>
              </a:solidFill>
              <a:prstDash val="solid"/>
              <a:round/>
            </a:ln>
          </a:top>
          <a:bottom>
            <a:ln w="76200" cap="flat">
              <a:solidFill>
                <a:srgbClr val="6B4D32"/>
              </a:solidFill>
              <a:prstDash val="solid"/>
              <a:round/>
            </a:ln>
          </a:bottom>
          <a:insideH>
            <a:ln w="25400" cap="flat">
              <a:solidFill>
                <a:srgbClr val="6B4D32"/>
              </a:solidFill>
              <a:prstDash val="solid"/>
              <a:round/>
            </a:ln>
          </a:insideH>
          <a:insideV>
            <a:ln w="25400" cap="flat">
              <a:solidFill>
                <a:srgbClr val="6B4D3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9536B"/>
        </a:fontRef>
        <a:srgbClr val="39536B"/>
      </a:tcTxStyle>
      <a:tcStyle>
        <a:tcBdr>
          <a:left>
            <a:ln w="25400" cap="flat">
              <a:solidFill>
                <a:srgbClr val="6B4D32"/>
              </a:solidFill>
              <a:prstDash val="solid"/>
              <a:round/>
            </a:ln>
          </a:left>
          <a:right>
            <a:ln w="25400" cap="flat">
              <a:solidFill>
                <a:srgbClr val="6B4D32"/>
              </a:solidFill>
              <a:prstDash val="solid"/>
              <a:round/>
            </a:ln>
          </a:right>
          <a:top>
            <a:ln w="25400" cap="flat">
              <a:solidFill>
                <a:srgbClr val="6B4D32"/>
              </a:solidFill>
              <a:prstDash val="solid"/>
              <a:round/>
            </a:ln>
          </a:top>
          <a:bottom>
            <a:ln w="25400" cap="flat">
              <a:solidFill>
                <a:srgbClr val="6B4D32"/>
              </a:solidFill>
              <a:prstDash val="solid"/>
              <a:round/>
            </a:ln>
          </a:bottom>
          <a:insideH>
            <a:ln w="25400" cap="flat">
              <a:solidFill>
                <a:srgbClr val="6B4D32"/>
              </a:solidFill>
              <a:prstDash val="solid"/>
              <a:round/>
            </a:ln>
          </a:insideH>
          <a:insideV>
            <a:ln w="25400" cap="flat">
              <a:solidFill>
                <a:srgbClr val="6B4D32"/>
              </a:solidFill>
              <a:prstDash val="solid"/>
              <a:round/>
            </a:ln>
          </a:insideV>
        </a:tcBdr>
        <a:fill>
          <a:solidFill>
            <a:srgbClr val="FBFBF9"/>
          </a:solidFill>
        </a:fill>
      </a:tcStyle>
    </a:wholeTbl>
    <a:band2H>
      <a:tcTxStyle b="def" i="def"/>
      <a:tcStyle>
        <a:tcBdr/>
        <a:fill>
          <a:solidFill>
            <a:srgbClr val="FDFDFC"/>
          </a:solidFill>
        </a:fill>
      </a:tcStyle>
    </a:band2H>
    <a:firstCol>
      <a:tcTxStyle b="on" i="off">
        <a:fontRef idx="minor">
          <a:srgbClr val="6B4D32"/>
        </a:fontRef>
        <a:srgbClr val="6B4D32"/>
      </a:tcTxStyle>
      <a:tcStyle>
        <a:tcBdr>
          <a:left>
            <a:ln w="25400" cap="flat">
              <a:solidFill>
                <a:srgbClr val="6B4D32"/>
              </a:solidFill>
              <a:prstDash val="solid"/>
              <a:round/>
            </a:ln>
          </a:left>
          <a:right>
            <a:ln w="25400" cap="flat">
              <a:solidFill>
                <a:srgbClr val="6B4D32"/>
              </a:solidFill>
              <a:prstDash val="solid"/>
              <a:round/>
            </a:ln>
          </a:right>
          <a:top>
            <a:ln w="25400" cap="flat">
              <a:solidFill>
                <a:srgbClr val="6B4D32"/>
              </a:solidFill>
              <a:prstDash val="solid"/>
              <a:round/>
            </a:ln>
          </a:top>
          <a:bottom>
            <a:ln w="25400" cap="flat">
              <a:solidFill>
                <a:srgbClr val="6B4D32"/>
              </a:solidFill>
              <a:prstDash val="solid"/>
              <a:round/>
            </a:ln>
          </a:bottom>
          <a:insideH>
            <a:ln w="25400" cap="flat">
              <a:solidFill>
                <a:srgbClr val="6B4D32"/>
              </a:solidFill>
              <a:prstDash val="solid"/>
              <a:round/>
            </a:ln>
          </a:insideH>
          <a:insideV>
            <a:ln w="25400" cap="flat">
              <a:solidFill>
                <a:srgbClr val="6B4D3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6B4D32"/>
        </a:fontRef>
        <a:srgbClr val="6B4D32"/>
      </a:tcTxStyle>
      <a:tcStyle>
        <a:tcBdr>
          <a:left>
            <a:ln w="25400" cap="flat">
              <a:solidFill>
                <a:srgbClr val="6B4D32"/>
              </a:solidFill>
              <a:prstDash val="solid"/>
              <a:round/>
            </a:ln>
          </a:left>
          <a:right>
            <a:ln w="25400" cap="flat">
              <a:solidFill>
                <a:srgbClr val="6B4D32"/>
              </a:solidFill>
              <a:prstDash val="solid"/>
              <a:round/>
            </a:ln>
          </a:right>
          <a:top>
            <a:ln w="76200" cap="flat">
              <a:solidFill>
                <a:srgbClr val="6B4D32"/>
              </a:solidFill>
              <a:prstDash val="solid"/>
              <a:round/>
            </a:ln>
          </a:top>
          <a:bottom>
            <a:ln w="25400" cap="flat">
              <a:solidFill>
                <a:srgbClr val="6B4D32"/>
              </a:solidFill>
              <a:prstDash val="solid"/>
              <a:round/>
            </a:ln>
          </a:bottom>
          <a:insideH>
            <a:ln w="25400" cap="flat">
              <a:solidFill>
                <a:srgbClr val="6B4D32"/>
              </a:solidFill>
              <a:prstDash val="solid"/>
              <a:round/>
            </a:ln>
          </a:insideH>
          <a:insideV>
            <a:ln w="25400" cap="flat">
              <a:solidFill>
                <a:srgbClr val="6B4D3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6B4D32"/>
        </a:fontRef>
        <a:srgbClr val="6B4D32"/>
      </a:tcTxStyle>
      <a:tcStyle>
        <a:tcBdr>
          <a:left>
            <a:ln w="25400" cap="flat">
              <a:solidFill>
                <a:srgbClr val="6B4D32"/>
              </a:solidFill>
              <a:prstDash val="solid"/>
              <a:round/>
            </a:ln>
          </a:left>
          <a:right>
            <a:ln w="25400" cap="flat">
              <a:solidFill>
                <a:srgbClr val="6B4D32"/>
              </a:solidFill>
              <a:prstDash val="solid"/>
              <a:round/>
            </a:ln>
          </a:right>
          <a:top>
            <a:ln w="25400" cap="flat">
              <a:solidFill>
                <a:srgbClr val="6B4D32"/>
              </a:solidFill>
              <a:prstDash val="solid"/>
              <a:round/>
            </a:ln>
          </a:top>
          <a:bottom>
            <a:ln w="76200" cap="flat">
              <a:solidFill>
                <a:srgbClr val="6B4D32"/>
              </a:solidFill>
              <a:prstDash val="solid"/>
              <a:round/>
            </a:ln>
          </a:bottom>
          <a:insideH>
            <a:ln w="25400" cap="flat">
              <a:solidFill>
                <a:srgbClr val="6B4D32"/>
              </a:solidFill>
              <a:prstDash val="solid"/>
              <a:round/>
            </a:ln>
          </a:insideH>
          <a:insideV>
            <a:ln w="25400" cap="flat">
              <a:solidFill>
                <a:srgbClr val="6B4D3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9536B"/>
        </a:fontRef>
        <a:srgbClr val="39536B"/>
      </a:tcTxStyle>
      <a:tcStyle>
        <a:tcBdr>
          <a:left>
            <a:ln w="25400" cap="flat">
              <a:solidFill>
                <a:srgbClr val="6B4D32"/>
              </a:solidFill>
              <a:prstDash val="solid"/>
              <a:round/>
            </a:ln>
          </a:left>
          <a:right>
            <a:ln w="25400" cap="flat">
              <a:solidFill>
                <a:srgbClr val="6B4D32"/>
              </a:solidFill>
              <a:prstDash val="solid"/>
              <a:round/>
            </a:ln>
          </a:right>
          <a:top>
            <a:ln w="25400" cap="flat">
              <a:solidFill>
                <a:srgbClr val="6B4D32"/>
              </a:solidFill>
              <a:prstDash val="solid"/>
              <a:round/>
            </a:ln>
          </a:top>
          <a:bottom>
            <a:ln w="25400" cap="flat">
              <a:solidFill>
                <a:srgbClr val="6B4D32"/>
              </a:solidFill>
              <a:prstDash val="solid"/>
              <a:round/>
            </a:ln>
          </a:bottom>
          <a:insideH>
            <a:ln w="25400" cap="flat">
              <a:solidFill>
                <a:srgbClr val="6B4D32"/>
              </a:solidFill>
              <a:prstDash val="solid"/>
              <a:round/>
            </a:ln>
          </a:insideH>
          <a:insideV>
            <a:ln w="25400" cap="flat">
              <a:solidFill>
                <a:srgbClr val="6B4D32"/>
              </a:solidFill>
              <a:prstDash val="solid"/>
              <a:round/>
            </a:ln>
          </a:insideV>
        </a:tcBdr>
        <a:fill>
          <a:solidFill>
            <a:srgbClr val="CDD9CF"/>
          </a:solidFill>
        </a:fill>
      </a:tcStyle>
    </a:wholeTbl>
    <a:band2H>
      <a:tcTxStyle b="def" i="def"/>
      <a:tcStyle>
        <a:tcBdr/>
        <a:fill>
          <a:solidFill>
            <a:srgbClr val="E8EDE8"/>
          </a:solidFill>
        </a:fill>
      </a:tcStyle>
    </a:band2H>
    <a:firstCol>
      <a:tcTxStyle b="on" i="off">
        <a:fontRef idx="minor">
          <a:srgbClr val="6B4D32"/>
        </a:fontRef>
        <a:srgbClr val="6B4D32"/>
      </a:tcTxStyle>
      <a:tcStyle>
        <a:tcBdr>
          <a:left>
            <a:ln w="25400" cap="flat">
              <a:solidFill>
                <a:srgbClr val="6B4D32"/>
              </a:solidFill>
              <a:prstDash val="solid"/>
              <a:round/>
            </a:ln>
          </a:left>
          <a:right>
            <a:ln w="25400" cap="flat">
              <a:solidFill>
                <a:srgbClr val="6B4D32"/>
              </a:solidFill>
              <a:prstDash val="solid"/>
              <a:round/>
            </a:ln>
          </a:right>
          <a:top>
            <a:ln w="25400" cap="flat">
              <a:solidFill>
                <a:srgbClr val="6B4D32"/>
              </a:solidFill>
              <a:prstDash val="solid"/>
              <a:round/>
            </a:ln>
          </a:top>
          <a:bottom>
            <a:ln w="25400" cap="flat">
              <a:solidFill>
                <a:srgbClr val="6B4D32"/>
              </a:solidFill>
              <a:prstDash val="solid"/>
              <a:round/>
            </a:ln>
          </a:bottom>
          <a:insideH>
            <a:ln w="25400" cap="flat">
              <a:solidFill>
                <a:srgbClr val="6B4D32"/>
              </a:solidFill>
              <a:prstDash val="solid"/>
              <a:round/>
            </a:ln>
          </a:insideH>
          <a:insideV>
            <a:ln w="25400" cap="flat">
              <a:solidFill>
                <a:srgbClr val="6B4D3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6B4D32"/>
        </a:fontRef>
        <a:srgbClr val="6B4D32"/>
      </a:tcTxStyle>
      <a:tcStyle>
        <a:tcBdr>
          <a:left>
            <a:ln w="25400" cap="flat">
              <a:solidFill>
                <a:srgbClr val="6B4D32"/>
              </a:solidFill>
              <a:prstDash val="solid"/>
              <a:round/>
            </a:ln>
          </a:left>
          <a:right>
            <a:ln w="25400" cap="flat">
              <a:solidFill>
                <a:srgbClr val="6B4D32"/>
              </a:solidFill>
              <a:prstDash val="solid"/>
              <a:round/>
            </a:ln>
          </a:right>
          <a:top>
            <a:ln w="76200" cap="flat">
              <a:solidFill>
                <a:srgbClr val="6B4D32"/>
              </a:solidFill>
              <a:prstDash val="solid"/>
              <a:round/>
            </a:ln>
          </a:top>
          <a:bottom>
            <a:ln w="25400" cap="flat">
              <a:solidFill>
                <a:srgbClr val="6B4D32"/>
              </a:solidFill>
              <a:prstDash val="solid"/>
              <a:round/>
            </a:ln>
          </a:bottom>
          <a:insideH>
            <a:ln w="25400" cap="flat">
              <a:solidFill>
                <a:srgbClr val="6B4D32"/>
              </a:solidFill>
              <a:prstDash val="solid"/>
              <a:round/>
            </a:ln>
          </a:insideH>
          <a:insideV>
            <a:ln w="25400" cap="flat">
              <a:solidFill>
                <a:srgbClr val="6B4D3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6B4D32"/>
        </a:fontRef>
        <a:srgbClr val="6B4D32"/>
      </a:tcTxStyle>
      <a:tcStyle>
        <a:tcBdr>
          <a:left>
            <a:ln w="25400" cap="flat">
              <a:solidFill>
                <a:srgbClr val="6B4D32"/>
              </a:solidFill>
              <a:prstDash val="solid"/>
              <a:round/>
            </a:ln>
          </a:left>
          <a:right>
            <a:ln w="25400" cap="flat">
              <a:solidFill>
                <a:srgbClr val="6B4D32"/>
              </a:solidFill>
              <a:prstDash val="solid"/>
              <a:round/>
            </a:ln>
          </a:right>
          <a:top>
            <a:ln w="25400" cap="flat">
              <a:solidFill>
                <a:srgbClr val="6B4D32"/>
              </a:solidFill>
              <a:prstDash val="solid"/>
              <a:round/>
            </a:ln>
          </a:top>
          <a:bottom>
            <a:ln w="76200" cap="flat">
              <a:solidFill>
                <a:srgbClr val="6B4D32"/>
              </a:solidFill>
              <a:prstDash val="solid"/>
              <a:round/>
            </a:ln>
          </a:bottom>
          <a:insideH>
            <a:ln w="25400" cap="flat">
              <a:solidFill>
                <a:srgbClr val="6B4D32"/>
              </a:solidFill>
              <a:prstDash val="solid"/>
              <a:round/>
            </a:ln>
          </a:insideH>
          <a:insideV>
            <a:ln w="25400" cap="flat">
              <a:solidFill>
                <a:srgbClr val="6B4D3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9536B"/>
        </a:fontRef>
        <a:srgbClr val="39536B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7E9EA"/>
          </a:solidFill>
        </a:fill>
      </a:tcStyle>
    </a:wholeTbl>
    <a:band2H>
      <a:tcTxStyle b="def" i="def"/>
      <a:tcStyle>
        <a:tcBdr/>
        <a:fill>
          <a:solidFill>
            <a:srgbClr val="6B4D32"/>
          </a:solidFill>
        </a:fill>
      </a:tcStyle>
    </a:band2H>
    <a:firstCol>
      <a:tcTxStyle b="on" i="off">
        <a:fontRef idx="minor">
          <a:srgbClr val="6B4D32"/>
        </a:fontRef>
        <a:srgbClr val="6B4D32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39536B"/>
        </a:fontRef>
        <a:srgbClr val="39536B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39536B"/>
              </a:solidFill>
              <a:prstDash val="solid"/>
              <a:round/>
            </a:ln>
          </a:top>
          <a:bottom>
            <a:ln w="50800" cap="flat">
              <a:solidFill>
                <a:srgbClr val="39536B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6B4D32"/>
          </a:solidFill>
        </a:fill>
      </a:tcStyle>
    </a:lastRow>
    <a:firstRow>
      <a:tcTxStyle b="on" i="off">
        <a:fontRef idx="minor">
          <a:srgbClr val="6B4D32"/>
        </a:fontRef>
        <a:srgbClr val="6B4D32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39536B"/>
              </a:solidFill>
              <a:prstDash val="solid"/>
              <a:round/>
            </a:ln>
          </a:top>
          <a:bottom>
            <a:ln w="50800" cap="flat">
              <a:solidFill>
                <a:srgbClr val="39536B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9536B"/>
        </a:fontRef>
        <a:srgbClr val="39536B"/>
      </a:tcTxStyle>
      <a:tcStyle>
        <a:tcBdr>
          <a:left>
            <a:ln w="25400" cap="flat">
              <a:solidFill>
                <a:srgbClr val="6B4D32"/>
              </a:solidFill>
              <a:prstDash val="solid"/>
              <a:round/>
            </a:ln>
          </a:left>
          <a:right>
            <a:ln w="25400" cap="flat">
              <a:solidFill>
                <a:srgbClr val="6B4D32"/>
              </a:solidFill>
              <a:prstDash val="solid"/>
              <a:round/>
            </a:ln>
          </a:right>
          <a:top>
            <a:ln w="25400" cap="flat">
              <a:solidFill>
                <a:srgbClr val="6B4D32"/>
              </a:solidFill>
              <a:prstDash val="solid"/>
              <a:round/>
            </a:ln>
          </a:top>
          <a:bottom>
            <a:ln w="25400" cap="flat">
              <a:solidFill>
                <a:srgbClr val="6B4D32"/>
              </a:solidFill>
              <a:prstDash val="solid"/>
              <a:round/>
            </a:ln>
          </a:bottom>
          <a:insideH>
            <a:ln w="25400" cap="flat">
              <a:solidFill>
                <a:srgbClr val="6B4D32"/>
              </a:solidFill>
              <a:prstDash val="solid"/>
              <a:round/>
            </a:ln>
          </a:insideH>
          <a:insideV>
            <a:ln w="25400" cap="flat">
              <a:solidFill>
                <a:srgbClr val="6B4D32"/>
              </a:solidFill>
              <a:prstDash val="solid"/>
              <a:round/>
            </a:ln>
          </a:insideV>
        </a:tcBdr>
        <a:fill>
          <a:solidFill>
            <a:srgbClr val="CCCFD3"/>
          </a:solidFill>
        </a:fill>
      </a:tcStyle>
    </a:wholeTbl>
    <a:band2H>
      <a:tcTxStyle b="def" i="def"/>
      <a:tcStyle>
        <a:tcBdr/>
        <a:fill>
          <a:solidFill>
            <a:srgbClr val="E7E9EA"/>
          </a:solidFill>
        </a:fill>
      </a:tcStyle>
    </a:band2H>
    <a:firstCol>
      <a:tcTxStyle b="on" i="off">
        <a:fontRef idx="minor">
          <a:srgbClr val="6B4D32"/>
        </a:fontRef>
        <a:srgbClr val="6B4D32"/>
      </a:tcTxStyle>
      <a:tcStyle>
        <a:tcBdr>
          <a:left>
            <a:ln w="25400" cap="flat">
              <a:solidFill>
                <a:srgbClr val="6B4D32"/>
              </a:solidFill>
              <a:prstDash val="solid"/>
              <a:round/>
            </a:ln>
          </a:left>
          <a:right>
            <a:ln w="25400" cap="flat">
              <a:solidFill>
                <a:srgbClr val="6B4D32"/>
              </a:solidFill>
              <a:prstDash val="solid"/>
              <a:round/>
            </a:ln>
          </a:right>
          <a:top>
            <a:ln w="25400" cap="flat">
              <a:solidFill>
                <a:srgbClr val="6B4D32"/>
              </a:solidFill>
              <a:prstDash val="solid"/>
              <a:round/>
            </a:ln>
          </a:top>
          <a:bottom>
            <a:ln w="25400" cap="flat">
              <a:solidFill>
                <a:srgbClr val="6B4D32"/>
              </a:solidFill>
              <a:prstDash val="solid"/>
              <a:round/>
            </a:ln>
          </a:bottom>
          <a:insideH>
            <a:ln w="25400" cap="flat">
              <a:solidFill>
                <a:srgbClr val="6B4D32"/>
              </a:solidFill>
              <a:prstDash val="solid"/>
              <a:round/>
            </a:ln>
          </a:insideH>
          <a:insideV>
            <a:ln w="25400" cap="flat">
              <a:solidFill>
                <a:srgbClr val="6B4D32"/>
              </a:solidFill>
              <a:prstDash val="solid"/>
              <a:round/>
            </a:ln>
          </a:insideV>
        </a:tcBdr>
        <a:fill>
          <a:solidFill>
            <a:srgbClr val="39536B"/>
          </a:solidFill>
        </a:fill>
      </a:tcStyle>
    </a:firstCol>
    <a:lastRow>
      <a:tcTxStyle b="on" i="off">
        <a:fontRef idx="minor">
          <a:srgbClr val="6B4D32"/>
        </a:fontRef>
        <a:srgbClr val="6B4D32"/>
      </a:tcTxStyle>
      <a:tcStyle>
        <a:tcBdr>
          <a:left>
            <a:ln w="25400" cap="flat">
              <a:solidFill>
                <a:srgbClr val="6B4D32"/>
              </a:solidFill>
              <a:prstDash val="solid"/>
              <a:round/>
            </a:ln>
          </a:left>
          <a:right>
            <a:ln w="25400" cap="flat">
              <a:solidFill>
                <a:srgbClr val="6B4D32"/>
              </a:solidFill>
              <a:prstDash val="solid"/>
              <a:round/>
            </a:ln>
          </a:right>
          <a:top>
            <a:ln w="76200" cap="flat">
              <a:solidFill>
                <a:srgbClr val="6B4D32"/>
              </a:solidFill>
              <a:prstDash val="solid"/>
              <a:round/>
            </a:ln>
          </a:top>
          <a:bottom>
            <a:ln w="25400" cap="flat">
              <a:solidFill>
                <a:srgbClr val="6B4D32"/>
              </a:solidFill>
              <a:prstDash val="solid"/>
              <a:round/>
            </a:ln>
          </a:bottom>
          <a:insideH>
            <a:ln w="25400" cap="flat">
              <a:solidFill>
                <a:srgbClr val="6B4D32"/>
              </a:solidFill>
              <a:prstDash val="solid"/>
              <a:round/>
            </a:ln>
          </a:insideH>
          <a:insideV>
            <a:ln w="25400" cap="flat">
              <a:solidFill>
                <a:srgbClr val="6B4D32"/>
              </a:solidFill>
              <a:prstDash val="solid"/>
              <a:round/>
            </a:ln>
          </a:insideV>
        </a:tcBdr>
        <a:fill>
          <a:solidFill>
            <a:srgbClr val="39536B"/>
          </a:solidFill>
        </a:fill>
      </a:tcStyle>
    </a:lastRow>
    <a:firstRow>
      <a:tcTxStyle b="on" i="off">
        <a:fontRef idx="minor">
          <a:srgbClr val="6B4D32"/>
        </a:fontRef>
        <a:srgbClr val="6B4D32"/>
      </a:tcTxStyle>
      <a:tcStyle>
        <a:tcBdr>
          <a:left>
            <a:ln w="25400" cap="flat">
              <a:solidFill>
                <a:srgbClr val="6B4D32"/>
              </a:solidFill>
              <a:prstDash val="solid"/>
              <a:round/>
            </a:ln>
          </a:left>
          <a:right>
            <a:ln w="25400" cap="flat">
              <a:solidFill>
                <a:srgbClr val="6B4D32"/>
              </a:solidFill>
              <a:prstDash val="solid"/>
              <a:round/>
            </a:ln>
          </a:right>
          <a:top>
            <a:ln w="25400" cap="flat">
              <a:solidFill>
                <a:srgbClr val="6B4D32"/>
              </a:solidFill>
              <a:prstDash val="solid"/>
              <a:round/>
            </a:ln>
          </a:top>
          <a:bottom>
            <a:ln w="76200" cap="flat">
              <a:solidFill>
                <a:srgbClr val="6B4D32"/>
              </a:solidFill>
              <a:prstDash val="solid"/>
              <a:round/>
            </a:ln>
          </a:bottom>
          <a:insideH>
            <a:ln w="25400" cap="flat">
              <a:solidFill>
                <a:srgbClr val="6B4D32"/>
              </a:solidFill>
              <a:prstDash val="solid"/>
              <a:round/>
            </a:ln>
          </a:insideH>
          <a:insideV>
            <a:ln w="25400" cap="flat">
              <a:solidFill>
                <a:srgbClr val="6B4D32"/>
              </a:solidFill>
              <a:prstDash val="solid"/>
              <a:round/>
            </a:ln>
          </a:insideV>
        </a:tcBdr>
        <a:fill>
          <a:solidFill>
            <a:srgbClr val="39536B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39536B"/>
        </a:fontRef>
        <a:srgbClr val="39536B"/>
      </a:tcTxStyle>
      <a:tcStyle>
        <a:tcBdr>
          <a:left>
            <a:ln w="25400" cap="flat">
              <a:solidFill>
                <a:srgbClr val="39536B"/>
              </a:solidFill>
              <a:prstDash val="solid"/>
              <a:round/>
            </a:ln>
          </a:left>
          <a:right>
            <a:ln w="25400" cap="flat">
              <a:solidFill>
                <a:srgbClr val="39536B"/>
              </a:solidFill>
              <a:prstDash val="solid"/>
              <a:round/>
            </a:ln>
          </a:right>
          <a:top>
            <a:ln w="25400" cap="flat">
              <a:solidFill>
                <a:srgbClr val="39536B"/>
              </a:solidFill>
              <a:prstDash val="solid"/>
              <a:round/>
            </a:ln>
          </a:top>
          <a:bottom>
            <a:ln w="25400" cap="flat">
              <a:solidFill>
                <a:srgbClr val="39536B"/>
              </a:solidFill>
              <a:prstDash val="solid"/>
              <a:round/>
            </a:ln>
          </a:bottom>
          <a:insideH>
            <a:ln w="25400" cap="flat">
              <a:solidFill>
                <a:srgbClr val="39536B"/>
              </a:solidFill>
              <a:prstDash val="solid"/>
              <a:round/>
            </a:ln>
          </a:insideH>
          <a:insideV>
            <a:ln w="25400" cap="flat">
              <a:solidFill>
                <a:srgbClr val="39536B"/>
              </a:solidFill>
              <a:prstDash val="solid"/>
              <a:round/>
            </a:ln>
          </a:insideV>
        </a:tcBdr>
        <a:fill>
          <a:solidFill>
            <a:srgbClr val="39536B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39536B"/>
        </a:fontRef>
        <a:srgbClr val="39536B"/>
      </a:tcTxStyle>
      <a:tcStyle>
        <a:tcBdr>
          <a:left>
            <a:ln w="25400" cap="flat">
              <a:solidFill>
                <a:srgbClr val="39536B"/>
              </a:solidFill>
              <a:prstDash val="solid"/>
              <a:round/>
            </a:ln>
          </a:left>
          <a:right>
            <a:ln w="25400" cap="flat">
              <a:solidFill>
                <a:srgbClr val="39536B"/>
              </a:solidFill>
              <a:prstDash val="solid"/>
              <a:round/>
            </a:ln>
          </a:right>
          <a:top>
            <a:ln w="25400" cap="flat">
              <a:solidFill>
                <a:srgbClr val="39536B"/>
              </a:solidFill>
              <a:prstDash val="solid"/>
              <a:round/>
            </a:ln>
          </a:top>
          <a:bottom>
            <a:ln w="25400" cap="flat">
              <a:solidFill>
                <a:srgbClr val="39536B"/>
              </a:solidFill>
              <a:prstDash val="solid"/>
              <a:round/>
            </a:ln>
          </a:bottom>
          <a:insideH>
            <a:ln w="25400" cap="flat">
              <a:solidFill>
                <a:srgbClr val="39536B"/>
              </a:solidFill>
              <a:prstDash val="solid"/>
              <a:round/>
            </a:ln>
          </a:insideH>
          <a:insideV>
            <a:ln w="25400" cap="flat">
              <a:solidFill>
                <a:srgbClr val="39536B"/>
              </a:solidFill>
              <a:prstDash val="solid"/>
              <a:round/>
            </a:ln>
          </a:insideV>
        </a:tcBdr>
        <a:fill>
          <a:solidFill>
            <a:srgbClr val="39536B">
              <a:alpha val="20000"/>
            </a:srgbClr>
          </a:solidFill>
        </a:fill>
      </a:tcStyle>
    </a:firstCol>
    <a:lastRow>
      <a:tcTxStyle b="on" i="off">
        <a:fontRef idx="minor">
          <a:srgbClr val="39536B"/>
        </a:fontRef>
        <a:srgbClr val="39536B"/>
      </a:tcTxStyle>
      <a:tcStyle>
        <a:tcBdr>
          <a:left>
            <a:ln w="25400" cap="flat">
              <a:solidFill>
                <a:srgbClr val="39536B"/>
              </a:solidFill>
              <a:prstDash val="solid"/>
              <a:round/>
            </a:ln>
          </a:left>
          <a:right>
            <a:ln w="25400" cap="flat">
              <a:solidFill>
                <a:srgbClr val="39536B"/>
              </a:solidFill>
              <a:prstDash val="solid"/>
              <a:round/>
            </a:ln>
          </a:right>
          <a:top>
            <a:ln w="101600" cap="flat">
              <a:solidFill>
                <a:srgbClr val="39536B"/>
              </a:solidFill>
              <a:prstDash val="solid"/>
              <a:round/>
            </a:ln>
          </a:top>
          <a:bottom>
            <a:ln w="25400" cap="flat">
              <a:solidFill>
                <a:srgbClr val="39536B"/>
              </a:solidFill>
              <a:prstDash val="solid"/>
              <a:round/>
            </a:ln>
          </a:bottom>
          <a:insideH>
            <a:ln w="25400" cap="flat">
              <a:solidFill>
                <a:srgbClr val="39536B"/>
              </a:solidFill>
              <a:prstDash val="solid"/>
              <a:round/>
            </a:ln>
          </a:insideH>
          <a:insideV>
            <a:ln w="25400" cap="flat">
              <a:solidFill>
                <a:srgbClr val="39536B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39536B"/>
        </a:fontRef>
        <a:srgbClr val="39536B"/>
      </a:tcTxStyle>
      <a:tcStyle>
        <a:tcBdr>
          <a:left>
            <a:ln w="25400" cap="flat">
              <a:solidFill>
                <a:srgbClr val="39536B"/>
              </a:solidFill>
              <a:prstDash val="solid"/>
              <a:round/>
            </a:ln>
          </a:left>
          <a:right>
            <a:ln w="25400" cap="flat">
              <a:solidFill>
                <a:srgbClr val="39536B"/>
              </a:solidFill>
              <a:prstDash val="solid"/>
              <a:round/>
            </a:ln>
          </a:right>
          <a:top>
            <a:ln w="25400" cap="flat">
              <a:solidFill>
                <a:srgbClr val="39536B"/>
              </a:solidFill>
              <a:prstDash val="solid"/>
              <a:round/>
            </a:ln>
          </a:top>
          <a:bottom>
            <a:ln w="50800" cap="flat">
              <a:solidFill>
                <a:srgbClr val="39536B"/>
              </a:solidFill>
              <a:prstDash val="solid"/>
              <a:round/>
            </a:ln>
          </a:bottom>
          <a:insideH>
            <a:ln w="25400" cap="flat">
              <a:solidFill>
                <a:srgbClr val="39536B"/>
              </a:solidFill>
              <a:prstDash val="solid"/>
              <a:round/>
            </a:ln>
          </a:insideH>
          <a:insideV>
            <a:ln w="25400" cap="flat">
              <a:solidFill>
                <a:srgbClr val="39536B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lnSpc>
        <a:spcPct val="117999"/>
      </a:lnSpc>
      <a:defRPr sz="4400">
        <a:latin typeface="+mn-lt"/>
        <a:ea typeface="+mn-ea"/>
        <a:cs typeface="+mn-cs"/>
        <a:sym typeface="Helvetica Neue"/>
      </a:defRPr>
    </a:lvl1pPr>
    <a:lvl2pPr indent="228600" latinLnBrk="0">
      <a:lnSpc>
        <a:spcPct val="117999"/>
      </a:lnSpc>
      <a:defRPr sz="4400">
        <a:latin typeface="+mn-lt"/>
        <a:ea typeface="+mn-ea"/>
        <a:cs typeface="+mn-cs"/>
        <a:sym typeface="Helvetica Neue"/>
      </a:defRPr>
    </a:lvl2pPr>
    <a:lvl3pPr indent="457200" latinLnBrk="0">
      <a:lnSpc>
        <a:spcPct val="117999"/>
      </a:lnSpc>
      <a:defRPr sz="4400">
        <a:latin typeface="+mn-lt"/>
        <a:ea typeface="+mn-ea"/>
        <a:cs typeface="+mn-cs"/>
        <a:sym typeface="Helvetica Neue"/>
      </a:defRPr>
    </a:lvl3pPr>
    <a:lvl4pPr indent="685800" latinLnBrk="0">
      <a:lnSpc>
        <a:spcPct val="117999"/>
      </a:lnSpc>
      <a:defRPr sz="4400">
        <a:latin typeface="+mn-lt"/>
        <a:ea typeface="+mn-ea"/>
        <a:cs typeface="+mn-cs"/>
        <a:sym typeface="Helvetica Neue"/>
      </a:defRPr>
    </a:lvl4pPr>
    <a:lvl5pPr indent="914400" latinLnBrk="0">
      <a:lnSpc>
        <a:spcPct val="117999"/>
      </a:lnSpc>
      <a:defRPr sz="4400">
        <a:latin typeface="+mn-lt"/>
        <a:ea typeface="+mn-ea"/>
        <a:cs typeface="+mn-cs"/>
        <a:sym typeface="Helvetica Neue"/>
      </a:defRPr>
    </a:lvl5pPr>
    <a:lvl6pPr indent="1143000" latinLnBrk="0">
      <a:lnSpc>
        <a:spcPct val="117999"/>
      </a:lnSpc>
      <a:defRPr sz="4400">
        <a:latin typeface="+mn-lt"/>
        <a:ea typeface="+mn-ea"/>
        <a:cs typeface="+mn-cs"/>
        <a:sym typeface="Helvetica Neue"/>
      </a:defRPr>
    </a:lvl6pPr>
    <a:lvl7pPr indent="1371600" latinLnBrk="0">
      <a:lnSpc>
        <a:spcPct val="117999"/>
      </a:lnSpc>
      <a:defRPr sz="4400">
        <a:latin typeface="+mn-lt"/>
        <a:ea typeface="+mn-ea"/>
        <a:cs typeface="+mn-cs"/>
        <a:sym typeface="Helvetica Neue"/>
      </a:defRPr>
    </a:lvl7pPr>
    <a:lvl8pPr indent="1600200" latinLnBrk="0">
      <a:lnSpc>
        <a:spcPct val="117999"/>
      </a:lnSpc>
      <a:defRPr sz="4400">
        <a:latin typeface="+mn-lt"/>
        <a:ea typeface="+mn-ea"/>
        <a:cs typeface="+mn-cs"/>
        <a:sym typeface="Helvetica Neue"/>
      </a:defRPr>
    </a:lvl8pPr>
    <a:lvl9pPr indent="1828800" latinLnBrk="0">
      <a:lnSpc>
        <a:spcPct val="117999"/>
      </a:lnSpc>
      <a:defRPr sz="44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4419600" y="4260850"/>
            <a:ext cx="15544800" cy="35115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half" idx="1"/>
          </p:nvPr>
        </p:nvSpPr>
        <p:spPr>
          <a:xfrm>
            <a:off x="5791200" y="7772400"/>
            <a:ext cx="12801598" cy="5943600"/>
          </a:xfrm>
          <a:prstGeom prst="rect">
            <a:avLst/>
          </a:prstGeom>
        </p:spPr>
        <p:txBody>
          <a:bodyPr/>
          <a:lstStyle>
            <a:lvl1pPr indent="0" algn="ctr"/>
            <a:lvl2pPr marL="0" indent="0" algn="ctr">
              <a:buSzTx/>
              <a:buNone/>
            </a:lvl2pPr>
            <a:lvl3pPr marL="0" indent="0" algn="ctr">
              <a:buSzTx/>
              <a:buNone/>
            </a:lvl3pPr>
            <a:lvl4pPr marL="0" indent="0" algn="ctr">
              <a:buSzTx/>
              <a:buNone/>
            </a:lvl4pPr>
            <a:lvl5pPr marL="0" indent="0" algn="ctr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16154400" y="12712700"/>
            <a:ext cx="704042" cy="701239"/>
          </a:xfrm>
          <a:prstGeom prst="rect">
            <a:avLst/>
          </a:prstGeom>
        </p:spPr>
        <p:txBody>
          <a:bodyPr lIns="91398" tIns="91398" rIns="91398" bIns="91398" anchor="t"/>
          <a:lstStyle>
            <a:lvl1pPr algn="l">
              <a:defRPr sz="3600">
                <a:solidFill>
                  <a:srgbClr val="39536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"/>
          </p:nvPr>
        </p:nvSpPr>
        <p:spPr>
          <a:xfrm>
            <a:off x="6632576" y="11256418"/>
            <a:ext cx="10972799" cy="2459585"/>
          </a:xfrm>
          <a:prstGeom prst="rect">
            <a:avLst/>
          </a:prstGeom>
        </p:spPr>
        <p:txBody>
          <a:bodyPr/>
          <a:lstStyle>
            <a:lvl1pPr indent="0"/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hape 92"/>
          <p:cNvSpPr/>
          <p:nvPr>
            <p:ph type="title"/>
          </p:nvPr>
        </p:nvSpPr>
        <p:spPr>
          <a:xfrm>
            <a:off x="5060950" y="1781174"/>
            <a:ext cx="14843124" cy="455295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5060950" y="1781174"/>
            <a:ext cx="14843124" cy="112395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 rot="5400000">
            <a:off x="377824" y="-6708776"/>
            <a:ext cx="9404351" cy="1483360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/>
          </p:nvPr>
        </p:nvSpPr>
        <p:spPr>
          <a:xfrm rot="5400000">
            <a:off x="11428390" y="4122711"/>
            <a:ext cx="9540918" cy="371158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0" name="Shape 110"/>
          <p:cNvSpPr/>
          <p:nvPr>
            <p:ph type="body" sz="half" idx="1"/>
          </p:nvPr>
        </p:nvSpPr>
        <p:spPr>
          <a:xfrm rot="5400000">
            <a:off x="290490" y="-2998810"/>
            <a:ext cx="9540914" cy="1083310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xfrm>
            <a:off x="5060950" y="1781174"/>
            <a:ext cx="14843124" cy="112395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3057521" y="9526"/>
            <a:ext cx="18259434" cy="13687422"/>
          </a:xfrm>
          <a:prstGeom prst="rect">
            <a:avLst/>
          </a:prstGeom>
          <a:ln w="25400">
            <a:solidFill>
              <a:srgbClr val="000000"/>
            </a:solidFill>
            <a:miter/>
          </a:ln>
        </p:spPr>
        <p:txBody>
          <a:bodyPr lIns="91436" tIns="91436" rIns="91436" bIns="91436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" name="Shape 22"/>
          <p:cNvSpPr/>
          <p:nvPr/>
        </p:nvSpPr>
        <p:spPr>
          <a:xfrm>
            <a:off x="3355976" y="13131800"/>
            <a:ext cx="5153023" cy="46909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2650" tIns="92650" rIns="92650" bIns="92650">
            <a:spAutoFit/>
          </a:bodyPr>
          <a:lstStyle/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® </a:t>
            </a:r>
            <a:r>
              <a:rPr b="1">
                <a:solidFill>
                  <a:srgbClr val="333333"/>
                </a:solidFill>
              </a:rPr>
              <a:t>Towa 2014</a:t>
            </a:r>
          </a:p>
        </p:txBody>
      </p:sp>
      <p:sp>
        <p:nvSpPr>
          <p:cNvPr id="23" name="Shape 23"/>
          <p:cNvSpPr/>
          <p:nvPr>
            <p:ph type="body" sz="half" idx="1"/>
          </p:nvPr>
        </p:nvSpPr>
        <p:spPr>
          <a:xfrm>
            <a:off x="5113146" y="3942326"/>
            <a:ext cx="14868150" cy="6208106"/>
          </a:xfrm>
          <a:prstGeom prst="rect">
            <a:avLst/>
          </a:prstGeom>
        </p:spPr>
        <p:txBody>
          <a:bodyPr/>
          <a:lstStyle>
            <a:lvl1pPr indent="0"/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5066806" y="3018638"/>
            <a:ext cx="14970620" cy="241752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41" name="Shape 41"/>
          <p:cNvSpPr/>
          <p:nvPr>
            <p:ph type="body" sz="half" idx="1"/>
          </p:nvPr>
        </p:nvSpPr>
        <p:spPr>
          <a:xfrm>
            <a:off x="5066806" y="5436160"/>
            <a:ext cx="14970620" cy="7009180"/>
          </a:xfrm>
          <a:prstGeom prst="rect">
            <a:avLst/>
          </a:prstGeom>
        </p:spPr>
        <p:txBody>
          <a:bodyPr anchor="b"/>
          <a:lstStyle>
            <a:lvl1pPr indent="0"/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Shape 50"/>
          <p:cNvSpPr/>
          <p:nvPr>
            <p:ph type="body" sz="half" idx="1"/>
          </p:nvPr>
        </p:nvSpPr>
        <p:spPr>
          <a:xfrm>
            <a:off x="5083174" y="3419476"/>
            <a:ext cx="7261226" cy="10296526"/>
          </a:xfrm>
          <a:prstGeom prst="rect">
            <a:avLst/>
          </a:prstGeom>
        </p:spPr>
        <p:txBody>
          <a:bodyPr/>
          <a:lstStyle>
            <a:lvl1pPr indent="0"/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body" sz="quarter" idx="1"/>
          </p:nvPr>
        </p:nvSpPr>
        <p:spPr>
          <a:xfrm>
            <a:off x="3962400" y="2992228"/>
            <a:ext cx="8080376" cy="1357522"/>
          </a:xfrm>
          <a:prstGeom prst="rect">
            <a:avLst/>
          </a:prstGeom>
        </p:spPr>
        <p:txBody>
          <a:bodyPr anchor="b"/>
          <a:lstStyle>
            <a:lvl1pPr indent="0"/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/>
          <p:nvPr>
            <p:ph type="title"/>
          </p:nvPr>
        </p:nvSpPr>
        <p:spPr>
          <a:xfrm>
            <a:off x="5060950" y="1781174"/>
            <a:ext cx="14843124" cy="121105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5060950" y="1781174"/>
            <a:ext cx="14843124" cy="14192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body" sz="half" idx="1"/>
          </p:nvPr>
        </p:nvSpPr>
        <p:spPr>
          <a:xfrm>
            <a:off x="10198100" y="2968830"/>
            <a:ext cx="10223500" cy="10747172"/>
          </a:xfrm>
          <a:prstGeom prst="rect">
            <a:avLst/>
          </a:prstGeom>
        </p:spPr>
        <p:txBody>
          <a:bodyPr/>
          <a:lstStyle>
            <a:lvl1pPr indent="0"/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hape 83"/>
          <p:cNvSpPr/>
          <p:nvPr>
            <p:ph type="title"/>
          </p:nvPr>
        </p:nvSpPr>
        <p:spPr>
          <a:xfrm>
            <a:off x="5060950" y="1781174"/>
            <a:ext cx="14843124" cy="118766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3355971" y="13131800"/>
            <a:ext cx="5578483" cy="46909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2650" tIns="92650" rIns="92650" bIns="92650">
            <a:spAutoFit/>
          </a:bodyPr>
          <a:lstStyle/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®</a:t>
            </a:r>
            <a:r>
              <a:rPr b="1">
                <a:solidFill>
                  <a:srgbClr val="333333"/>
                </a:solidFill>
              </a:rPr>
              <a:t> Towa 2014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5083174" y="3419476"/>
            <a:ext cx="14827252" cy="1029652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45" tIns="182845" rIns="182845" bIns="182845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60950" y="1781174"/>
            <a:ext cx="14843124" cy="163830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45" tIns="182845" rIns="182845" bIns="182845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9886997" y="12448450"/>
            <a:ext cx="534603" cy="528502"/>
          </a:xfrm>
          <a:prstGeom prst="rect">
            <a:avLst/>
          </a:prstGeom>
          <a:ln w="25400">
            <a:miter lim="400000"/>
          </a:ln>
        </p:spPr>
        <p:txBody>
          <a:bodyPr wrap="none" lIns="91436" tIns="91436" rIns="91436" bIns="91436" anchor="ctr">
            <a:spAutoFit/>
          </a:bodyPr>
          <a:lstStyle>
            <a:lvl1pPr algn="r"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l" defTabSz="18288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18288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18288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18288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18288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18288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18288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18288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18288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4572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1320800" marR="0" indent="-1397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701800" marR="0" indent="-1905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-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2609850" marR="0" indent="-19685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3067050" marR="0" indent="-19685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3524250" marR="0" indent="-19685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981450" marR="0" indent="-19685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4438650" marR="0" indent="-19685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895850" marR="0" indent="-19685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3775283" y="-76895"/>
            <a:ext cx="18323771" cy="98510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6" tIns="91436" rIns="91436" bIns="91436" anchor="ctr">
            <a:spAutoFit/>
          </a:bodyPr>
          <a:lstStyle/>
          <a:p>
            <a:pPr algn="ctr">
              <a:defRPr sz="5600">
                <a:latin typeface="Arial"/>
                <a:ea typeface="Arial"/>
                <a:cs typeface="Arial"/>
                <a:sym typeface="Arial"/>
              </a:defRPr>
            </a:pPr>
            <a:r>
              <a:t>Relevant Part </a:t>
            </a:r>
            <a:r>
              <a:rPr b="1"/>
              <a:t>“Treexxxacc” </a:t>
            </a:r>
          </a:p>
        </p:txBody>
      </p:sp>
      <p:sp>
        <p:nvSpPr>
          <p:cNvPr id="129" name="Shape 129"/>
          <p:cNvSpPr/>
          <p:nvPr/>
        </p:nvSpPr>
        <p:spPr>
          <a:xfrm>
            <a:off x="13114081" y="3157395"/>
            <a:ext cx="3556705" cy="45092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>
              <a:defRPr b="1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(M)Tbmubai</a:t>
            </a:r>
          </a:p>
        </p:txBody>
      </p:sp>
      <p:sp>
        <p:nvSpPr>
          <p:cNvPr id="130" name="Shape 130"/>
          <p:cNvSpPr/>
          <p:nvPr/>
        </p:nvSpPr>
        <p:spPr>
          <a:xfrm>
            <a:off x="16040628" y="4478450"/>
            <a:ext cx="2149791" cy="4826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(null)</a:t>
            </a: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subAddGroup(-,-)</a:t>
            </a:r>
          </a:p>
        </p:txBody>
      </p:sp>
      <p:sp>
        <p:nvSpPr>
          <p:cNvPr id="131" name="Shape 131"/>
          <p:cNvSpPr/>
          <p:nvPr/>
        </p:nvSpPr>
        <p:spPr>
          <a:xfrm>
            <a:off x="18637329" y="1388991"/>
            <a:ext cx="2945089" cy="1289633"/>
          </a:xfrm>
          <a:prstGeom prst="rect">
            <a:avLst/>
          </a:prstGeom>
          <a:solidFill>
            <a:srgbClr val="A3BBCE"/>
          </a:solidFill>
          <a:ln w="12700">
            <a:solidFill>
              <a:srgbClr val="82A8B6"/>
            </a:solidFill>
          </a:ln>
        </p:spPr>
        <p:txBody>
          <a:bodyPr lIns="91436" tIns="91436" rIns="91436" bIns="91436"/>
          <a:lstStyle/>
          <a:p>
            <a:pPr indent="127000">
              <a:defRPr sz="20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132" name="Shape 132"/>
          <p:cNvSpPr/>
          <p:nvPr/>
        </p:nvSpPr>
        <p:spPr>
          <a:xfrm>
            <a:off x="18636139" y="1087115"/>
            <a:ext cx="3466788" cy="2794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b="1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(M)Tbmubaibal</a:t>
            </a:r>
          </a:p>
        </p:txBody>
      </p:sp>
      <p:sp>
        <p:nvSpPr>
          <p:cNvPr id="133" name="Shape 133"/>
          <p:cNvSpPr/>
          <p:nvPr/>
        </p:nvSpPr>
        <p:spPr>
          <a:xfrm>
            <a:off x="18637329" y="3128827"/>
            <a:ext cx="2945089" cy="1234164"/>
          </a:xfrm>
          <a:prstGeom prst="rect">
            <a:avLst/>
          </a:prstGeom>
          <a:solidFill>
            <a:srgbClr val="A3BBCE"/>
          </a:solidFill>
          <a:ln w="12700">
            <a:solidFill>
              <a:srgbClr val="82A8B6"/>
            </a:solidFill>
          </a:ln>
        </p:spPr>
        <p:txBody>
          <a:bodyPr lIns="91436" tIns="91436" rIns="91436" bIns="91436"/>
          <a:lstStyle/>
          <a:p>
            <a:pPr indent="127000">
              <a:defRPr sz="20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134" name="Shape 134"/>
          <p:cNvSpPr/>
          <p:nvPr/>
        </p:nvSpPr>
        <p:spPr>
          <a:xfrm>
            <a:off x="18636141" y="2771129"/>
            <a:ext cx="4504205" cy="2794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b="1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(M)Tbmubaiins</a:t>
            </a:r>
          </a:p>
        </p:txBody>
      </p:sp>
      <p:sp>
        <p:nvSpPr>
          <p:cNvPr id="135" name="Shape 135"/>
          <p:cNvSpPr/>
          <p:nvPr/>
        </p:nvSpPr>
        <p:spPr>
          <a:xfrm flipH="1">
            <a:off x="16040627" y="2249825"/>
            <a:ext cx="2589819" cy="1429774"/>
          </a:xfrm>
          <a:prstGeom prst="line">
            <a:avLst/>
          </a:prstGeom>
          <a:ln w="50800">
            <a:solidFill>
              <a:schemeClr val="accent4"/>
            </a:solidFill>
            <a:tailEnd type="triangle"/>
          </a:ln>
        </p:spPr>
        <p:txBody>
          <a:bodyPr lIns="91437" tIns="91437" rIns="91437" bIns="91437"/>
          <a:lstStyle/>
          <a:p>
            <a:pPr/>
          </a:p>
        </p:txBody>
      </p:sp>
      <p:sp>
        <p:nvSpPr>
          <p:cNvPr id="136" name="Shape 136"/>
          <p:cNvSpPr/>
          <p:nvPr/>
        </p:nvSpPr>
        <p:spPr>
          <a:xfrm flipH="1">
            <a:off x="16047294" y="3723362"/>
            <a:ext cx="2588762" cy="1"/>
          </a:xfrm>
          <a:prstGeom prst="line">
            <a:avLst/>
          </a:prstGeom>
          <a:ln w="50800">
            <a:solidFill>
              <a:schemeClr val="accent4"/>
            </a:solidFill>
            <a:tailEnd type="triangle"/>
          </a:ln>
        </p:spPr>
        <p:txBody>
          <a:bodyPr lIns="91437" tIns="91437" rIns="91437" bIns="91437"/>
          <a:lstStyle/>
          <a:p>
            <a:pPr/>
          </a:p>
        </p:txBody>
      </p:sp>
      <p:sp>
        <p:nvSpPr>
          <p:cNvPr id="137" name="Shape 137"/>
          <p:cNvSpPr/>
          <p:nvPr/>
        </p:nvSpPr>
        <p:spPr>
          <a:xfrm>
            <a:off x="13095808" y="1083560"/>
            <a:ext cx="3968712" cy="37555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>
              <a:defRPr b="1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(M)Tbmucoa</a:t>
            </a:r>
          </a:p>
        </p:txBody>
      </p:sp>
      <p:sp>
        <p:nvSpPr>
          <p:cNvPr id="138" name="Shape 138"/>
          <p:cNvSpPr/>
          <p:nvPr/>
        </p:nvSpPr>
        <p:spPr>
          <a:xfrm>
            <a:off x="13279068" y="1782128"/>
            <a:ext cx="2149793" cy="5588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tbmubaibal</a:t>
            </a:r>
          </a:p>
          <a:p>
            <a:pPr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tbmubaiins</a:t>
            </a:r>
          </a:p>
        </p:txBody>
      </p:sp>
      <p:sp>
        <p:nvSpPr>
          <p:cNvPr id="139" name="Shape 139"/>
          <p:cNvSpPr/>
          <p:nvPr/>
        </p:nvSpPr>
        <p:spPr>
          <a:xfrm>
            <a:off x="18663936" y="4995293"/>
            <a:ext cx="2945089" cy="1193801"/>
          </a:xfrm>
          <a:prstGeom prst="rect">
            <a:avLst/>
          </a:prstGeom>
          <a:solidFill>
            <a:srgbClr val="A3BBCE"/>
          </a:solidFill>
          <a:ln w="12700">
            <a:solidFill>
              <a:srgbClr val="82A8B6"/>
            </a:solidFill>
          </a:ln>
        </p:spPr>
        <p:txBody>
          <a:bodyPr lIns="91436" tIns="91436" rIns="91436" bIns="91436"/>
          <a:lstStyle/>
          <a:p>
            <a:pPr indent="127000">
              <a:defRPr sz="20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140" name="Shape 140"/>
          <p:cNvSpPr/>
          <p:nvPr/>
        </p:nvSpPr>
        <p:spPr>
          <a:xfrm>
            <a:off x="18662749" y="4641879"/>
            <a:ext cx="3466789" cy="2794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b="1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(M)Tbmugro</a:t>
            </a:r>
          </a:p>
        </p:txBody>
      </p:sp>
      <p:sp>
        <p:nvSpPr>
          <p:cNvPr id="141" name="Shape 141"/>
          <p:cNvSpPr/>
          <p:nvPr/>
        </p:nvSpPr>
        <p:spPr>
          <a:xfrm>
            <a:off x="18663936" y="6996235"/>
            <a:ext cx="2945089" cy="1380438"/>
          </a:xfrm>
          <a:prstGeom prst="rect">
            <a:avLst/>
          </a:prstGeom>
          <a:solidFill>
            <a:srgbClr val="A3BBCE"/>
          </a:solidFill>
          <a:ln w="12700">
            <a:solidFill>
              <a:srgbClr val="82A8B6"/>
            </a:solidFill>
          </a:ln>
        </p:spPr>
        <p:txBody>
          <a:bodyPr lIns="91436" tIns="91436" rIns="91436" bIns="91436"/>
          <a:lstStyle/>
          <a:p>
            <a:pPr indent="127000">
              <a:defRPr sz="20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142" name="Shape 142"/>
          <p:cNvSpPr/>
          <p:nvPr/>
        </p:nvSpPr>
        <p:spPr>
          <a:xfrm>
            <a:off x="18662749" y="6638535"/>
            <a:ext cx="3986429" cy="2794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b="1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(M)Tbmuacclac</a:t>
            </a:r>
          </a:p>
        </p:txBody>
      </p:sp>
      <p:sp>
        <p:nvSpPr>
          <p:cNvPr id="143" name="Shape 143"/>
          <p:cNvSpPr/>
          <p:nvPr/>
        </p:nvSpPr>
        <p:spPr>
          <a:xfrm>
            <a:off x="18663936" y="9013259"/>
            <a:ext cx="2945089" cy="1380438"/>
          </a:xfrm>
          <a:prstGeom prst="rect">
            <a:avLst/>
          </a:prstGeom>
          <a:solidFill>
            <a:srgbClr val="A3BBCE"/>
          </a:solidFill>
          <a:ln w="12700">
            <a:solidFill>
              <a:srgbClr val="82A8B6"/>
            </a:solidFill>
          </a:ln>
        </p:spPr>
        <p:txBody>
          <a:bodyPr lIns="91436" tIns="91436" rIns="91436" bIns="91436"/>
          <a:lstStyle/>
          <a:p>
            <a:pPr indent="127000">
              <a:defRPr sz="20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144" name="Shape 144"/>
          <p:cNvSpPr/>
          <p:nvPr/>
        </p:nvSpPr>
        <p:spPr>
          <a:xfrm>
            <a:off x="18662749" y="8655562"/>
            <a:ext cx="3986429" cy="2794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b="1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(M)Tbmuaccsac</a:t>
            </a:r>
          </a:p>
        </p:txBody>
      </p:sp>
      <p:sp>
        <p:nvSpPr>
          <p:cNvPr id="145" name="Shape 145"/>
          <p:cNvSpPr/>
          <p:nvPr/>
        </p:nvSpPr>
        <p:spPr>
          <a:xfrm>
            <a:off x="18663936" y="11009917"/>
            <a:ext cx="2945089" cy="1439024"/>
          </a:xfrm>
          <a:prstGeom prst="rect">
            <a:avLst/>
          </a:prstGeom>
          <a:solidFill>
            <a:srgbClr val="A3BBCE"/>
          </a:solidFill>
          <a:ln w="12700">
            <a:solidFill>
              <a:srgbClr val="82A8B6"/>
            </a:solidFill>
          </a:ln>
        </p:spPr>
        <p:txBody>
          <a:bodyPr lIns="91436" tIns="91436" rIns="91436" bIns="91436"/>
          <a:lstStyle/>
          <a:p>
            <a:pPr indent="127000">
              <a:defRPr sz="20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18662749" y="10652218"/>
            <a:ext cx="3986429" cy="2794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b="1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(M)Tlveacc</a:t>
            </a:r>
          </a:p>
        </p:txBody>
      </p:sp>
      <p:sp>
        <p:nvSpPr>
          <p:cNvPr id="147" name="Shape 147"/>
          <p:cNvSpPr/>
          <p:nvPr/>
        </p:nvSpPr>
        <p:spPr>
          <a:xfrm>
            <a:off x="21608736" y="4988943"/>
            <a:ext cx="2758195" cy="12065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(Id, Desc)</a:t>
            </a: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subAddGrouper(-,-)</a:t>
            </a: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subAddLAcc(-,-)</a:t>
            </a: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subRemoveGrouper(id)</a:t>
            </a: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subRemoveLAcc(Lacc)</a:t>
            </a:r>
          </a:p>
        </p:txBody>
      </p:sp>
      <p:sp>
        <p:nvSpPr>
          <p:cNvPr id="148" name="Shape 148"/>
          <p:cNvSpPr/>
          <p:nvPr/>
        </p:nvSpPr>
        <p:spPr>
          <a:xfrm>
            <a:off x="13169189" y="7185796"/>
            <a:ext cx="5167154" cy="2794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b="1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(M)Tbmuacc</a:t>
            </a:r>
          </a:p>
        </p:txBody>
      </p:sp>
      <p:sp>
        <p:nvSpPr>
          <p:cNvPr id="149" name="Shape 149"/>
          <p:cNvSpPr/>
          <p:nvPr/>
        </p:nvSpPr>
        <p:spPr>
          <a:xfrm>
            <a:off x="18809360" y="5193131"/>
            <a:ext cx="2149793" cy="5080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arrtbmugro</a:t>
            </a:r>
          </a:p>
          <a:p>
            <a:pPr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arrtbmulac</a:t>
            </a:r>
          </a:p>
        </p:txBody>
      </p:sp>
      <p:sp>
        <p:nvSpPr>
          <p:cNvPr id="150" name="Shape 150"/>
          <p:cNvSpPr/>
          <p:nvPr/>
        </p:nvSpPr>
        <p:spPr>
          <a:xfrm>
            <a:off x="18809360" y="7133886"/>
            <a:ext cx="2149793" cy="2794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arrtbmusac</a:t>
            </a:r>
          </a:p>
        </p:txBody>
      </p:sp>
      <p:sp>
        <p:nvSpPr>
          <p:cNvPr id="151" name="Shape 151"/>
          <p:cNvSpPr/>
          <p:nvPr/>
        </p:nvSpPr>
        <p:spPr>
          <a:xfrm>
            <a:off x="13179569" y="7811555"/>
            <a:ext cx="2149793" cy="2794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arrtlveacc</a:t>
            </a:r>
          </a:p>
        </p:txBody>
      </p:sp>
      <p:sp>
        <p:nvSpPr>
          <p:cNvPr id="152" name="Shape 152"/>
          <p:cNvSpPr/>
          <p:nvPr/>
        </p:nvSpPr>
        <p:spPr>
          <a:xfrm flipH="1">
            <a:off x="16033613" y="7606878"/>
            <a:ext cx="2608381" cy="795242"/>
          </a:xfrm>
          <a:prstGeom prst="line">
            <a:avLst/>
          </a:prstGeom>
          <a:ln w="50800">
            <a:solidFill>
              <a:schemeClr val="accent4"/>
            </a:solidFill>
            <a:tailEnd type="triangle"/>
          </a:ln>
        </p:spPr>
        <p:txBody>
          <a:bodyPr lIns="91437" tIns="91437" rIns="91437" bIns="91437"/>
          <a:lstStyle/>
          <a:p>
            <a:pPr/>
          </a:p>
        </p:txBody>
      </p:sp>
      <p:sp>
        <p:nvSpPr>
          <p:cNvPr id="153" name="Shape 153"/>
          <p:cNvSpPr/>
          <p:nvPr/>
        </p:nvSpPr>
        <p:spPr>
          <a:xfrm flipH="1" flipV="1">
            <a:off x="3305392" y="2692437"/>
            <a:ext cx="1536707" cy="2865867"/>
          </a:xfrm>
          <a:prstGeom prst="line">
            <a:avLst/>
          </a:prstGeom>
          <a:ln w="50800">
            <a:solidFill>
              <a:schemeClr val="accent4"/>
            </a:solidFill>
            <a:tailEnd type="triangle"/>
          </a:ln>
        </p:spPr>
        <p:txBody>
          <a:bodyPr lIns="91437" tIns="91437" rIns="91437" bIns="91437"/>
          <a:lstStyle/>
          <a:p>
            <a:pPr/>
          </a:p>
        </p:txBody>
      </p:sp>
      <p:grpSp>
        <p:nvGrpSpPr>
          <p:cNvPr id="158" name="Group 158"/>
          <p:cNvGrpSpPr/>
          <p:nvPr/>
        </p:nvGrpSpPr>
        <p:grpSpPr>
          <a:xfrm>
            <a:off x="271659" y="449191"/>
            <a:ext cx="5279791" cy="2285138"/>
            <a:chOff x="0" y="0"/>
            <a:chExt cx="5279789" cy="2285136"/>
          </a:xfrm>
        </p:grpSpPr>
        <p:grpSp>
          <p:nvGrpSpPr>
            <p:cNvPr id="156" name="Group 156"/>
            <p:cNvGrpSpPr/>
            <p:nvPr/>
          </p:nvGrpSpPr>
          <p:grpSpPr>
            <a:xfrm>
              <a:off x="12958" y="513132"/>
              <a:ext cx="2822047" cy="1772005"/>
              <a:chOff x="0" y="0"/>
              <a:chExt cx="2822045" cy="1772004"/>
            </a:xfrm>
          </p:grpSpPr>
          <p:sp>
            <p:nvSpPr>
              <p:cNvPr id="154" name="Shape 154"/>
              <p:cNvSpPr/>
              <p:nvPr/>
            </p:nvSpPr>
            <p:spPr>
              <a:xfrm>
                <a:off x="-1" y="0"/>
                <a:ext cx="2822047" cy="1772005"/>
              </a:xfrm>
              <a:prstGeom prst="rect">
                <a:avLst/>
              </a:prstGeom>
              <a:solidFill>
                <a:srgbClr val="D5EDDC"/>
              </a:solidFill>
              <a:ln w="9525" cap="flat">
                <a:solidFill>
                  <a:srgbClr val="82A8B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defTabSz="914400">
                  <a:defRPr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55" name="Shape 155"/>
              <p:cNvSpPr/>
              <p:nvPr/>
            </p:nvSpPr>
            <p:spPr>
              <a:xfrm>
                <a:off x="-1" y="0"/>
                <a:ext cx="2822047" cy="1614158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14400">
                  <a:buClr>
                    <a:srgbClr val="39536B"/>
                  </a:buClr>
                  <a:buSzPct val="100000"/>
                  <a:buFont typeface="Arial"/>
                  <a:buChar char="•"/>
                  <a:defRPr sz="17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treeBT</a:t>
                </a:r>
                <a:endParaRPr>
                  <a:solidFill>
                    <a:srgbClr val="000000"/>
                  </a:solidFill>
                </a:endParaRPr>
              </a:p>
              <a:p>
                <a:pPr defTabSz="914400">
                  <a:buClr>
                    <a:srgbClr val="39536B"/>
                  </a:buClr>
                  <a:buSzPct val="100000"/>
                  <a:buFont typeface="Arial"/>
                  <a:buChar char="•"/>
                  <a:defRPr sz="17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strId</a:t>
                </a:r>
                <a:endParaRPr>
                  <a:solidFill>
                    <a:srgbClr val="000000"/>
                  </a:solidFill>
                </a:endParaRPr>
              </a:p>
              <a:p>
                <a:pPr defTabSz="914400">
                  <a:buClr>
                    <a:srgbClr val="39536B"/>
                  </a:buClr>
                  <a:buSzPct val="100000"/>
                  <a:buFont typeface="Arial"/>
                  <a:buChar char="•"/>
                  <a:defRPr sz="17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strDescription</a:t>
                </a:r>
                <a:endParaRPr>
                  <a:solidFill>
                    <a:srgbClr val="000000"/>
                  </a:solidFill>
                </a:endParaRPr>
              </a:p>
              <a:p>
                <a:pPr defTabSz="914400">
                  <a:buClr>
                    <a:srgbClr val="39536B"/>
                  </a:buClr>
                  <a:buSzPct val="100000"/>
                  <a:buFont typeface="Arial"/>
                  <a:buChar char="•"/>
                  <a:defRPr sz="17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life</a:t>
                </a:r>
                <a:endParaRPr>
                  <a:solidFill>
                    <a:srgbClr val="000000"/>
                  </a:solidFill>
                </a:endParaRPr>
              </a:p>
              <a:p>
                <a:pPr defTabSz="914400">
                  <a:buClr>
                    <a:srgbClr val="39536B"/>
                  </a:buClr>
                  <a:buSzPct val="100000"/>
                  <a:buFont typeface="Arial"/>
                  <a:buChar char="•"/>
                  <a:defRPr sz="17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strIdInSet</a:t>
                </a:r>
              </a:p>
            </p:txBody>
          </p:sp>
        </p:grpSp>
        <p:sp>
          <p:nvSpPr>
            <p:cNvPr id="157" name="Shape 157"/>
            <p:cNvSpPr/>
            <p:nvPr/>
          </p:nvSpPr>
          <p:spPr>
            <a:xfrm>
              <a:off x="0" y="-1"/>
              <a:ext cx="5279790" cy="542895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 defTabSz="914400">
                <a:defRPr b="1" sz="20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(M)TStructureAbs</a:t>
              </a:r>
            </a:p>
          </p:txBody>
        </p:sp>
      </p:grpSp>
      <p:grpSp>
        <p:nvGrpSpPr>
          <p:cNvPr id="163" name="Group 163"/>
          <p:cNvGrpSpPr/>
          <p:nvPr/>
        </p:nvGrpSpPr>
        <p:grpSpPr>
          <a:xfrm>
            <a:off x="4929954" y="5152383"/>
            <a:ext cx="2862171" cy="1662352"/>
            <a:chOff x="0" y="50799"/>
            <a:chExt cx="2862169" cy="1662350"/>
          </a:xfrm>
        </p:grpSpPr>
        <p:grpSp>
          <p:nvGrpSpPr>
            <p:cNvPr id="161" name="Group 161"/>
            <p:cNvGrpSpPr/>
            <p:nvPr/>
          </p:nvGrpSpPr>
          <p:grpSpPr>
            <a:xfrm>
              <a:off x="0" y="380729"/>
              <a:ext cx="2862170" cy="1332422"/>
              <a:chOff x="-1" y="0"/>
              <a:chExt cx="2862169" cy="1332421"/>
            </a:xfrm>
          </p:grpSpPr>
          <p:sp>
            <p:nvSpPr>
              <p:cNvPr id="159" name="Shape 159"/>
              <p:cNvSpPr/>
              <p:nvPr/>
            </p:nvSpPr>
            <p:spPr>
              <a:xfrm>
                <a:off x="-2" y="-1"/>
                <a:ext cx="2862170" cy="1332423"/>
              </a:xfrm>
              <a:prstGeom prst="rect">
                <a:avLst/>
              </a:prstGeom>
              <a:solidFill>
                <a:srgbClr val="D5EDDC"/>
              </a:solidFill>
              <a:ln w="9525" cap="flat">
                <a:solidFill>
                  <a:srgbClr val="82A8B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defTabSz="914400">
                  <a:defRPr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60" name="Shape 160"/>
              <p:cNvSpPr/>
              <p:nvPr/>
            </p:nvSpPr>
            <p:spPr>
              <a:xfrm>
                <a:off x="-2" y="-1"/>
                <a:ext cx="2862170" cy="1294685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14400">
                  <a:buClr>
                    <a:srgbClr val="39536B"/>
                  </a:buClr>
                  <a:buSzPct val="100000"/>
                  <a:buFont typeface="Arial"/>
                  <a:buChar char="•"/>
                  <a:defRPr sz="15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orgBT</a:t>
                </a:r>
                <a:endParaRPr>
                  <a:solidFill>
                    <a:srgbClr val="000000"/>
                  </a:solidFill>
                </a:endParaRPr>
              </a:p>
              <a:p>
                <a:pPr defTabSz="914400">
                  <a:buClr>
                    <a:srgbClr val="39536B"/>
                  </a:buClr>
                  <a:buSzPct val="100000"/>
                  <a:buFont typeface="Arial"/>
                  <a:buChar char="•"/>
                  <a:defRPr sz="15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tBT</a:t>
                </a:r>
                <a:endParaRPr>
                  <a:solidFill>
                    <a:srgbClr val="000000"/>
                  </a:solidFill>
                </a:endParaRPr>
              </a:p>
              <a:p>
                <a:pPr defTabSz="914400">
                  <a:buClr>
                    <a:srgbClr val="39536B"/>
                  </a:buClr>
                  <a:buSzPct val="100000"/>
                  <a:buFont typeface="Arial"/>
                  <a:buChar char="•"/>
                  <a:defRPr sz="15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Id</a:t>
                </a:r>
                <a:endParaRPr>
                  <a:solidFill>
                    <a:srgbClr val="000000"/>
                  </a:solidFill>
                </a:endParaRPr>
              </a:p>
              <a:p>
                <a:pPr defTabSz="914400">
                  <a:buClr>
                    <a:srgbClr val="39536B"/>
                  </a:buClr>
                  <a:buSzPct val="100000"/>
                  <a:buFont typeface="Arial"/>
                  <a:buChar char="•"/>
                  <a:defRPr sz="15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Description</a:t>
                </a:r>
                <a:endParaRPr>
                  <a:solidFill>
                    <a:srgbClr val="000000"/>
                  </a:solidFill>
                </a:endParaRPr>
              </a:p>
              <a:p>
                <a:pPr defTabSz="914400">
                  <a:buClr>
                    <a:srgbClr val="39536B"/>
                  </a:buClr>
                  <a:buSzPct val="100000"/>
                  <a:buFont typeface="Arial"/>
                  <a:buChar char="•"/>
                  <a:defRPr sz="15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life</a:t>
                </a:r>
              </a:p>
            </p:txBody>
          </p:sp>
        </p:grpSp>
        <p:sp>
          <p:nvSpPr>
            <p:cNvPr id="162" name="Shape 162"/>
            <p:cNvSpPr/>
            <p:nvPr/>
          </p:nvSpPr>
          <p:spPr>
            <a:xfrm>
              <a:off x="13418" y="50799"/>
              <a:ext cx="2292675" cy="30480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defTabSz="914400">
                <a:defRPr b="1" sz="20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(M)TlveAbs</a:t>
              </a:r>
            </a:p>
          </p:txBody>
        </p:sp>
      </p:grpSp>
      <p:sp>
        <p:nvSpPr>
          <p:cNvPr id="164" name="Shape 164"/>
          <p:cNvSpPr/>
          <p:nvPr/>
        </p:nvSpPr>
        <p:spPr>
          <a:xfrm>
            <a:off x="3059229" y="996533"/>
            <a:ext cx="978689" cy="30110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1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(datos)</a:t>
            </a:r>
          </a:p>
        </p:txBody>
      </p:sp>
      <p:sp>
        <p:nvSpPr>
          <p:cNvPr id="165" name="Shape 165"/>
          <p:cNvSpPr/>
          <p:nvPr/>
        </p:nvSpPr>
        <p:spPr>
          <a:xfrm>
            <a:off x="3057444" y="1295283"/>
            <a:ext cx="1558639" cy="30110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1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subChangeId()</a:t>
            </a:r>
          </a:p>
        </p:txBody>
      </p:sp>
      <p:grpSp>
        <p:nvGrpSpPr>
          <p:cNvPr id="170" name="Group 170"/>
          <p:cNvGrpSpPr/>
          <p:nvPr/>
        </p:nvGrpSpPr>
        <p:grpSpPr>
          <a:xfrm>
            <a:off x="177058" y="9232790"/>
            <a:ext cx="2892947" cy="2095437"/>
            <a:chOff x="0" y="50799"/>
            <a:chExt cx="2892946" cy="2095435"/>
          </a:xfrm>
        </p:grpSpPr>
        <p:grpSp>
          <p:nvGrpSpPr>
            <p:cNvPr id="168" name="Group 168"/>
            <p:cNvGrpSpPr/>
            <p:nvPr/>
          </p:nvGrpSpPr>
          <p:grpSpPr>
            <a:xfrm>
              <a:off x="8852" y="335269"/>
              <a:ext cx="2884095" cy="1810967"/>
              <a:chOff x="0" y="0"/>
              <a:chExt cx="2884093" cy="1810966"/>
            </a:xfrm>
          </p:grpSpPr>
          <p:sp>
            <p:nvSpPr>
              <p:cNvPr id="166" name="Shape 166"/>
              <p:cNvSpPr/>
              <p:nvPr/>
            </p:nvSpPr>
            <p:spPr>
              <a:xfrm>
                <a:off x="-1" y="-1"/>
                <a:ext cx="2884095" cy="1810968"/>
              </a:xfrm>
              <a:prstGeom prst="rect">
                <a:avLst/>
              </a:prstGeom>
              <a:solidFill>
                <a:srgbClr val="D5EDDC"/>
              </a:solidFill>
              <a:ln w="9525" cap="flat">
                <a:solidFill>
                  <a:srgbClr val="82A8B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defTabSz="914400">
                  <a:defRPr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67" name="Shape 167"/>
              <p:cNvSpPr/>
              <p:nvPr/>
            </p:nvSpPr>
            <p:spPr>
              <a:xfrm>
                <a:off x="-1" y="104149"/>
                <a:ext cx="2884095" cy="1265331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14400">
                  <a:buClr>
                    <a:srgbClr val="39536B"/>
                  </a:buClr>
                  <a:buSzPct val="100000"/>
                  <a:buFont typeface="Arial"/>
                  <a:buChar char="•"/>
                  <a:defRPr sz="18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tBT</a:t>
                </a:r>
                <a:endParaRPr>
                  <a:solidFill>
                    <a:srgbClr val="000000"/>
                  </a:solidFill>
                </a:endParaRPr>
              </a:p>
              <a:p>
                <a:pPr defTabSz="914400">
                  <a:buClr>
                    <a:srgbClr val="39536B"/>
                  </a:buClr>
                  <a:buSzPct val="100000"/>
                  <a:buFont typeface="Arial"/>
                  <a:buChar char="•"/>
                  <a:defRPr sz="18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dateLastBegin</a:t>
                </a:r>
                <a:endParaRPr>
                  <a:solidFill>
                    <a:srgbClr val="000000"/>
                  </a:solidFill>
                </a:endParaRPr>
              </a:p>
              <a:p>
                <a:pPr defTabSz="914400">
                  <a:buClr>
                    <a:srgbClr val="39536B"/>
                  </a:buClr>
                  <a:buSzPct val="100000"/>
                  <a:buFont typeface="Arial"/>
                  <a:buChar char="•"/>
                  <a:defRPr sz="18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arrdateBegin</a:t>
                </a:r>
                <a:endParaRPr>
                  <a:solidFill>
                    <a:srgbClr val="000000"/>
                  </a:solidFill>
                </a:endParaRPr>
              </a:p>
              <a:p>
                <a:pPr defTabSz="914400">
                  <a:buClr>
                    <a:srgbClr val="39536B"/>
                  </a:buClr>
                  <a:buSzPct val="100000"/>
                  <a:buFont typeface="Arial"/>
                  <a:buChar char="•"/>
                  <a:defRPr sz="18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arrdateEnd</a:t>
                </a:r>
              </a:p>
            </p:txBody>
          </p:sp>
        </p:grpSp>
        <p:sp>
          <p:nvSpPr>
            <p:cNvPr id="169" name="Shape 169"/>
            <p:cNvSpPr/>
            <p:nvPr/>
          </p:nvSpPr>
          <p:spPr>
            <a:xfrm>
              <a:off x="0" y="50799"/>
              <a:ext cx="2853028" cy="30480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defTabSz="914400">
                <a:defRPr b="1" sz="20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(M)LifeLifePeriods</a:t>
              </a:r>
            </a:p>
          </p:txBody>
        </p:sp>
      </p:grpSp>
      <p:sp>
        <p:nvSpPr>
          <p:cNvPr id="171" name="Shape 171"/>
          <p:cNvSpPr/>
          <p:nvPr/>
        </p:nvSpPr>
        <p:spPr>
          <a:xfrm>
            <a:off x="3045101" y="9490933"/>
            <a:ext cx="3150947" cy="31339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boolIsDateIncluded()</a:t>
            </a:r>
          </a:p>
        </p:txBody>
      </p:sp>
      <p:sp>
        <p:nvSpPr>
          <p:cNvPr id="172" name="Shape 172"/>
          <p:cNvSpPr/>
          <p:nvPr/>
        </p:nvSpPr>
        <p:spPr>
          <a:xfrm>
            <a:off x="3061387" y="10843528"/>
            <a:ext cx="3118375" cy="31339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boolIsPeriodIncluded()</a:t>
            </a:r>
          </a:p>
        </p:txBody>
      </p:sp>
      <p:sp>
        <p:nvSpPr>
          <p:cNvPr id="173" name="Shape 173"/>
          <p:cNvSpPr/>
          <p:nvPr/>
        </p:nvSpPr>
        <p:spPr>
          <a:xfrm>
            <a:off x="3049172" y="9779854"/>
            <a:ext cx="3142805" cy="31339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boolIsPeriodNotIncluded()</a:t>
            </a:r>
          </a:p>
        </p:txBody>
      </p:sp>
      <p:sp>
        <p:nvSpPr>
          <p:cNvPr id="174" name="Shape 174"/>
          <p:cNvSpPr/>
          <p:nvPr/>
        </p:nvSpPr>
        <p:spPr>
          <a:xfrm>
            <a:off x="3069530" y="10099036"/>
            <a:ext cx="2350007" cy="31339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subAddPeriod()</a:t>
            </a:r>
          </a:p>
        </p:txBody>
      </p:sp>
      <p:sp>
        <p:nvSpPr>
          <p:cNvPr id="175" name="Shape 175"/>
          <p:cNvSpPr/>
          <p:nvPr/>
        </p:nvSpPr>
        <p:spPr>
          <a:xfrm>
            <a:off x="3059498" y="10451446"/>
            <a:ext cx="2758195" cy="31339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subRemovePeriod()</a:t>
            </a:r>
          </a:p>
        </p:txBody>
      </p:sp>
      <p:sp>
        <p:nvSpPr>
          <p:cNvPr id="176" name="Shape 176"/>
          <p:cNvSpPr/>
          <p:nvPr/>
        </p:nvSpPr>
        <p:spPr>
          <a:xfrm flipH="1" flipV="1">
            <a:off x="16024394" y="8497615"/>
            <a:ext cx="2624887" cy="949155"/>
          </a:xfrm>
          <a:prstGeom prst="line">
            <a:avLst/>
          </a:prstGeom>
          <a:ln w="50800">
            <a:solidFill>
              <a:schemeClr val="accent4"/>
            </a:solidFill>
            <a:tailEnd type="triangle"/>
          </a:ln>
        </p:spPr>
        <p:txBody>
          <a:bodyPr lIns="91437" tIns="91437" rIns="91437" bIns="91437"/>
          <a:lstStyle/>
          <a:p>
            <a:pPr/>
          </a:p>
        </p:txBody>
      </p:sp>
      <p:sp>
        <p:nvSpPr>
          <p:cNvPr id="177" name="Shape 177"/>
          <p:cNvSpPr/>
          <p:nvPr/>
        </p:nvSpPr>
        <p:spPr>
          <a:xfrm flipH="1" flipV="1">
            <a:off x="3144215" y="2033808"/>
            <a:ext cx="1881447" cy="1"/>
          </a:xfrm>
          <a:prstGeom prst="line">
            <a:avLst/>
          </a:prstGeom>
          <a:ln w="50800">
            <a:solidFill>
              <a:schemeClr val="accent4"/>
            </a:solidFill>
            <a:tailEnd type="triangle"/>
          </a:ln>
        </p:spPr>
        <p:txBody>
          <a:bodyPr lIns="91437" tIns="91437" rIns="91437" bIns="91437"/>
          <a:lstStyle/>
          <a:p>
            <a:pPr/>
          </a:p>
        </p:txBody>
      </p:sp>
      <p:grpSp>
        <p:nvGrpSpPr>
          <p:cNvPr id="182" name="Group 182"/>
          <p:cNvGrpSpPr/>
          <p:nvPr/>
        </p:nvGrpSpPr>
        <p:grpSpPr>
          <a:xfrm>
            <a:off x="4843515" y="980132"/>
            <a:ext cx="3803375" cy="1628704"/>
            <a:chOff x="0" y="86285"/>
            <a:chExt cx="3803374" cy="1628703"/>
          </a:xfrm>
        </p:grpSpPr>
        <p:grpSp>
          <p:nvGrpSpPr>
            <p:cNvPr id="180" name="Group 180"/>
            <p:cNvGrpSpPr/>
            <p:nvPr/>
          </p:nvGrpSpPr>
          <p:grpSpPr>
            <a:xfrm>
              <a:off x="16146" y="580940"/>
              <a:ext cx="2904271" cy="1134049"/>
              <a:chOff x="0" y="-1"/>
              <a:chExt cx="2904269" cy="1134048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0" y="-2"/>
                <a:ext cx="2904270" cy="1134049"/>
              </a:xfrm>
              <a:prstGeom prst="rect">
                <a:avLst/>
              </a:prstGeom>
              <a:solidFill>
                <a:srgbClr val="D5EDDC"/>
              </a:solidFill>
              <a:ln w="9525" cap="flat">
                <a:solidFill>
                  <a:srgbClr val="82A8B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defTabSz="914400">
                  <a:defRPr sz="17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0" y="-2"/>
                <a:ext cx="2904270" cy="258859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defTabSz="914400">
                  <a:buClr>
                    <a:srgbClr val="39536B"/>
                  </a:buClr>
                  <a:buSzPct val="100000"/>
                  <a:buFont typeface="Arial"/>
                  <a:buChar char="•"/>
                  <a:defRPr sz="17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pPr/>
                <a:r>
                  <a:t>setComponents</a:t>
                </a:r>
              </a:p>
            </p:txBody>
          </p:sp>
        </p:grpSp>
        <p:sp>
          <p:nvSpPr>
            <p:cNvPr id="181" name="Shape 181"/>
            <p:cNvSpPr/>
            <p:nvPr/>
          </p:nvSpPr>
          <p:spPr>
            <a:xfrm>
              <a:off x="0" y="86285"/>
              <a:ext cx="3803375" cy="517717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 defTabSz="914400">
                <a:defRPr b="1" sz="20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(M)TbAbs</a:t>
              </a:r>
            </a:p>
          </p:txBody>
        </p:sp>
      </p:grpSp>
      <p:sp>
        <p:nvSpPr>
          <p:cNvPr id="183" name="Shape 183"/>
          <p:cNvSpPr/>
          <p:nvPr/>
        </p:nvSpPr>
        <p:spPr>
          <a:xfrm flipH="1" flipV="1">
            <a:off x="7752798" y="2061529"/>
            <a:ext cx="1881447" cy="1"/>
          </a:xfrm>
          <a:prstGeom prst="line">
            <a:avLst/>
          </a:prstGeom>
          <a:ln w="50800">
            <a:solidFill>
              <a:schemeClr val="accent4"/>
            </a:solidFill>
            <a:tailEnd type="triangle"/>
          </a:ln>
        </p:spPr>
        <p:txBody>
          <a:bodyPr lIns="91437" tIns="91437" rIns="91437" bIns="91437"/>
          <a:lstStyle/>
          <a:p>
            <a:pPr/>
          </a:p>
        </p:txBody>
      </p:sp>
      <p:grpSp>
        <p:nvGrpSpPr>
          <p:cNvPr id="186" name="Group 186"/>
          <p:cNvGrpSpPr/>
          <p:nvPr/>
        </p:nvGrpSpPr>
        <p:grpSpPr>
          <a:xfrm>
            <a:off x="8874321" y="1085786"/>
            <a:ext cx="4957370" cy="1749898"/>
            <a:chOff x="818410" y="-2253116"/>
            <a:chExt cx="4957369" cy="1749897"/>
          </a:xfrm>
        </p:grpSpPr>
        <p:sp>
          <p:nvSpPr>
            <p:cNvPr id="184" name="Shape 184"/>
            <p:cNvSpPr/>
            <p:nvPr/>
          </p:nvSpPr>
          <p:spPr>
            <a:xfrm>
              <a:off x="833531" y="-1806428"/>
              <a:ext cx="2471648" cy="1303210"/>
            </a:xfrm>
            <a:prstGeom prst="rect">
              <a:avLst/>
            </a:prstGeom>
            <a:solidFill>
              <a:srgbClr val="D5EDDC"/>
            </a:solidFill>
            <a:ln w="9525" cap="flat">
              <a:solidFill>
                <a:srgbClr val="82A8B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5" name="Shape 185"/>
            <p:cNvSpPr/>
            <p:nvPr/>
          </p:nvSpPr>
          <p:spPr>
            <a:xfrm>
              <a:off x="818410" y="-2253117"/>
              <a:ext cx="4957370" cy="468287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 defTabSz="914400">
                <a:defRPr b="1" sz="20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(M)TbmuAbs</a:t>
              </a:r>
            </a:p>
          </p:txBody>
        </p:sp>
      </p:grpSp>
      <p:sp>
        <p:nvSpPr>
          <p:cNvPr id="187" name="Shape 187"/>
          <p:cNvSpPr/>
          <p:nvPr/>
        </p:nvSpPr>
        <p:spPr>
          <a:xfrm flipH="1" flipV="1">
            <a:off x="7772695" y="2228520"/>
            <a:ext cx="1145382" cy="1779503"/>
          </a:xfrm>
          <a:prstGeom prst="line">
            <a:avLst/>
          </a:prstGeom>
          <a:ln w="50800">
            <a:solidFill>
              <a:schemeClr val="accent4"/>
            </a:solidFill>
            <a:tailEnd type="triangle"/>
          </a:ln>
        </p:spPr>
        <p:txBody>
          <a:bodyPr lIns="91437" tIns="91437" rIns="91437" bIns="91437"/>
          <a:lstStyle/>
          <a:p>
            <a:pPr/>
          </a:p>
        </p:txBody>
      </p:sp>
      <p:grpSp>
        <p:nvGrpSpPr>
          <p:cNvPr id="190" name="Group 190"/>
          <p:cNvGrpSpPr/>
          <p:nvPr/>
        </p:nvGrpSpPr>
        <p:grpSpPr>
          <a:xfrm>
            <a:off x="8874321" y="3005893"/>
            <a:ext cx="4377314" cy="1793146"/>
            <a:chOff x="0" y="91748"/>
            <a:chExt cx="4377313" cy="1793145"/>
          </a:xfrm>
        </p:grpSpPr>
        <p:sp>
          <p:nvSpPr>
            <p:cNvPr id="188" name="Shape 188"/>
            <p:cNvSpPr/>
            <p:nvPr/>
          </p:nvSpPr>
          <p:spPr>
            <a:xfrm>
              <a:off x="16294" y="618966"/>
              <a:ext cx="2557581" cy="1265928"/>
            </a:xfrm>
            <a:prstGeom prst="rect">
              <a:avLst/>
            </a:prstGeom>
            <a:solidFill>
              <a:srgbClr val="D5EDDC"/>
            </a:solidFill>
            <a:ln w="9525" cap="flat">
              <a:solidFill>
                <a:srgbClr val="82A8B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9" name="Shape 189"/>
            <p:cNvSpPr/>
            <p:nvPr/>
          </p:nvSpPr>
          <p:spPr>
            <a:xfrm>
              <a:off x="0" y="91748"/>
              <a:ext cx="4377314" cy="55049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 defTabSz="914400">
                <a:defRPr b="1" sz="20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(M)TbsiAbs</a:t>
              </a:r>
            </a:p>
          </p:txBody>
        </p:sp>
      </p:grpSp>
      <p:sp>
        <p:nvSpPr>
          <p:cNvPr id="191" name="Shape 191"/>
          <p:cNvSpPr/>
          <p:nvPr/>
        </p:nvSpPr>
        <p:spPr>
          <a:xfrm flipH="1">
            <a:off x="7752798" y="6180743"/>
            <a:ext cx="1881447" cy="1"/>
          </a:xfrm>
          <a:prstGeom prst="line">
            <a:avLst/>
          </a:prstGeom>
          <a:ln w="50800">
            <a:solidFill>
              <a:schemeClr val="accent4"/>
            </a:solidFill>
            <a:tailEnd type="triangle"/>
          </a:ln>
        </p:spPr>
        <p:txBody>
          <a:bodyPr lIns="91437" tIns="91437" rIns="91437" bIns="91437"/>
          <a:lstStyle/>
          <a:p>
            <a:pPr/>
          </a:p>
        </p:txBody>
      </p:sp>
      <p:grpSp>
        <p:nvGrpSpPr>
          <p:cNvPr id="194" name="Group 194"/>
          <p:cNvGrpSpPr/>
          <p:nvPr/>
        </p:nvGrpSpPr>
        <p:grpSpPr>
          <a:xfrm>
            <a:off x="8890189" y="5196095"/>
            <a:ext cx="2603567" cy="1574928"/>
            <a:chOff x="0" y="50799"/>
            <a:chExt cx="2603565" cy="1574927"/>
          </a:xfrm>
        </p:grpSpPr>
        <p:sp>
          <p:nvSpPr>
            <p:cNvPr id="192" name="Shape 192"/>
            <p:cNvSpPr/>
            <p:nvPr/>
          </p:nvSpPr>
          <p:spPr>
            <a:xfrm>
              <a:off x="9022" y="342714"/>
              <a:ext cx="2594544" cy="1283014"/>
            </a:xfrm>
            <a:prstGeom prst="rect">
              <a:avLst/>
            </a:prstGeom>
            <a:solidFill>
              <a:srgbClr val="D5EDDC"/>
            </a:solidFill>
            <a:ln w="9525" cap="flat">
              <a:solidFill>
                <a:srgbClr val="82A8B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3" name="Shape 193"/>
            <p:cNvSpPr/>
            <p:nvPr/>
          </p:nvSpPr>
          <p:spPr>
            <a:xfrm>
              <a:off x="0" y="50799"/>
              <a:ext cx="2391929" cy="30480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defTabSz="914400">
                <a:defRPr b="1" sz="20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(M)TlvecomAbs</a:t>
              </a:r>
            </a:p>
          </p:txBody>
        </p:sp>
      </p:grpSp>
      <p:sp>
        <p:nvSpPr>
          <p:cNvPr id="195" name="Shape 195"/>
          <p:cNvSpPr/>
          <p:nvPr/>
        </p:nvSpPr>
        <p:spPr>
          <a:xfrm flipH="1" flipV="1">
            <a:off x="11356875" y="2562382"/>
            <a:ext cx="1955806" cy="1955806"/>
          </a:xfrm>
          <a:prstGeom prst="line">
            <a:avLst/>
          </a:prstGeom>
          <a:ln w="50800">
            <a:solidFill>
              <a:schemeClr val="accent4"/>
            </a:solidFill>
            <a:tailEnd type="triangle"/>
          </a:ln>
        </p:spPr>
        <p:txBody>
          <a:bodyPr lIns="91437" tIns="91437" rIns="91437" bIns="91437"/>
          <a:lstStyle/>
          <a:p>
            <a:pPr/>
          </a:p>
        </p:txBody>
      </p:sp>
      <p:sp>
        <p:nvSpPr>
          <p:cNvPr id="196" name="Shape 196"/>
          <p:cNvSpPr/>
          <p:nvPr/>
        </p:nvSpPr>
        <p:spPr>
          <a:xfrm>
            <a:off x="13039918" y="3677207"/>
            <a:ext cx="2875611" cy="1289633"/>
          </a:xfrm>
          <a:prstGeom prst="rect">
            <a:avLst/>
          </a:prstGeom>
          <a:solidFill>
            <a:srgbClr val="D4ECDA"/>
          </a:solidFill>
          <a:ln w="12700">
            <a:solidFill>
              <a:srgbClr val="82A8B6"/>
            </a:solidFill>
          </a:ln>
        </p:spPr>
        <p:txBody>
          <a:bodyPr lIns="91436" tIns="91436" rIns="91436" bIns="91436"/>
          <a:lstStyle/>
          <a:p>
            <a:pPr indent="127000">
              <a:defRPr sz="20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197" name="Shape 197"/>
          <p:cNvSpPr/>
          <p:nvPr/>
        </p:nvSpPr>
        <p:spPr>
          <a:xfrm flipH="1" flipV="1">
            <a:off x="11438006" y="2100198"/>
            <a:ext cx="3465165" cy="221506"/>
          </a:xfrm>
          <a:prstGeom prst="line">
            <a:avLst/>
          </a:prstGeom>
          <a:ln w="50800">
            <a:solidFill>
              <a:schemeClr val="accent4"/>
            </a:solidFill>
            <a:tailEnd type="triangle"/>
          </a:ln>
        </p:spPr>
        <p:txBody>
          <a:bodyPr lIns="91437" tIns="91437" rIns="91437" bIns="91437"/>
          <a:lstStyle/>
          <a:p>
            <a:pPr/>
          </a:p>
        </p:txBody>
      </p:sp>
      <p:sp>
        <p:nvSpPr>
          <p:cNvPr id="198" name="Shape 198"/>
          <p:cNvSpPr/>
          <p:nvPr/>
        </p:nvSpPr>
        <p:spPr>
          <a:xfrm>
            <a:off x="13126204" y="1591703"/>
            <a:ext cx="2875611" cy="1380438"/>
          </a:xfrm>
          <a:prstGeom prst="rect">
            <a:avLst/>
          </a:prstGeom>
          <a:solidFill>
            <a:srgbClr val="A3BBCE"/>
          </a:solidFill>
          <a:ln w="12700">
            <a:solidFill>
              <a:srgbClr val="82A8B6"/>
            </a:solidFill>
          </a:ln>
        </p:spPr>
        <p:txBody>
          <a:bodyPr lIns="91436" tIns="91436" rIns="91436" bIns="91436"/>
          <a:lstStyle/>
          <a:p>
            <a:pPr indent="127000">
              <a:defRPr sz="20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199" name="Shape 199"/>
          <p:cNvSpPr/>
          <p:nvPr/>
        </p:nvSpPr>
        <p:spPr>
          <a:xfrm flipH="1" flipV="1">
            <a:off x="11412249" y="6797016"/>
            <a:ext cx="2131831" cy="2131830"/>
          </a:xfrm>
          <a:prstGeom prst="line">
            <a:avLst/>
          </a:prstGeom>
          <a:ln w="50800">
            <a:solidFill>
              <a:schemeClr val="accent4"/>
            </a:solidFill>
            <a:tailEnd type="triangle"/>
          </a:ln>
        </p:spPr>
        <p:txBody>
          <a:bodyPr lIns="91437" tIns="91437" rIns="91437" bIns="91437"/>
          <a:lstStyle/>
          <a:p>
            <a:pPr/>
          </a:p>
        </p:txBody>
      </p:sp>
      <p:sp>
        <p:nvSpPr>
          <p:cNvPr id="200" name="Shape 200"/>
          <p:cNvSpPr/>
          <p:nvPr/>
        </p:nvSpPr>
        <p:spPr>
          <a:xfrm>
            <a:off x="13107869" y="7504378"/>
            <a:ext cx="2912282" cy="1566553"/>
          </a:xfrm>
          <a:prstGeom prst="rect">
            <a:avLst/>
          </a:prstGeom>
          <a:solidFill>
            <a:srgbClr val="D4ECDA"/>
          </a:solidFill>
          <a:ln w="12700">
            <a:solidFill>
              <a:srgbClr val="82A8B6"/>
            </a:solidFill>
          </a:ln>
        </p:spPr>
        <p:txBody>
          <a:bodyPr lIns="91436" tIns="91436" rIns="91436" bIns="91436"/>
          <a:lstStyle/>
          <a:p>
            <a:pPr indent="127000">
              <a:defRPr sz="20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201" name="Shape 201"/>
          <p:cNvSpPr/>
          <p:nvPr/>
        </p:nvSpPr>
        <p:spPr>
          <a:xfrm>
            <a:off x="15987073" y="1636691"/>
            <a:ext cx="2448355" cy="30110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1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(BT, date, obs)</a:t>
            </a:r>
          </a:p>
        </p:txBody>
      </p:sp>
      <p:sp>
        <p:nvSpPr>
          <p:cNvPr id="202" name="Shape 202"/>
          <p:cNvSpPr/>
          <p:nvPr/>
        </p:nvSpPr>
        <p:spPr>
          <a:xfrm>
            <a:off x="16040628" y="4146779"/>
            <a:ext cx="2448354" cy="30110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1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(BT, date, id, des, obs)</a:t>
            </a:r>
          </a:p>
        </p:txBody>
      </p:sp>
      <p:sp>
        <p:nvSpPr>
          <p:cNvPr id="203" name="Shape 203"/>
          <p:cNvSpPr/>
          <p:nvPr/>
        </p:nvSpPr>
        <p:spPr>
          <a:xfrm>
            <a:off x="21595869" y="1393148"/>
            <a:ext cx="2448354" cy="30110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1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(BT, date, id, des, obs)</a:t>
            </a:r>
          </a:p>
        </p:txBody>
      </p:sp>
      <p:sp>
        <p:nvSpPr>
          <p:cNvPr id="204" name="Shape 204"/>
          <p:cNvSpPr/>
          <p:nvPr/>
        </p:nvSpPr>
        <p:spPr>
          <a:xfrm>
            <a:off x="21595869" y="3125145"/>
            <a:ext cx="2448354" cy="30110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1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(BT, date, id, des, obs)</a:t>
            </a:r>
          </a:p>
        </p:txBody>
      </p:sp>
      <p:sp>
        <p:nvSpPr>
          <p:cNvPr id="205" name="Shape 205"/>
          <p:cNvSpPr/>
          <p:nvPr/>
        </p:nvSpPr>
        <p:spPr>
          <a:xfrm>
            <a:off x="16040628" y="7425503"/>
            <a:ext cx="2149791" cy="30110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1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(BT, date, id, des, obs)</a:t>
            </a:r>
          </a:p>
        </p:txBody>
      </p:sp>
      <p:sp>
        <p:nvSpPr>
          <p:cNvPr id="206" name="Shape 206"/>
          <p:cNvSpPr/>
          <p:nvPr/>
        </p:nvSpPr>
        <p:spPr>
          <a:xfrm>
            <a:off x="21579219" y="6953065"/>
            <a:ext cx="2149791" cy="30110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1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(BT, date, id, des, obs)</a:t>
            </a:r>
          </a:p>
        </p:txBody>
      </p:sp>
      <p:sp>
        <p:nvSpPr>
          <p:cNvPr id="207" name="Shape 207"/>
          <p:cNvSpPr/>
          <p:nvPr/>
        </p:nvSpPr>
        <p:spPr>
          <a:xfrm>
            <a:off x="21579219" y="9000456"/>
            <a:ext cx="2149791" cy="30110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1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(BT, date, id, des, obs)</a:t>
            </a:r>
          </a:p>
        </p:txBody>
      </p:sp>
      <p:sp>
        <p:nvSpPr>
          <p:cNvPr id="208" name="Shape 208"/>
          <p:cNvSpPr/>
          <p:nvPr/>
        </p:nvSpPr>
        <p:spPr>
          <a:xfrm>
            <a:off x="21579219" y="11000223"/>
            <a:ext cx="2149791" cy="30110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1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(BT, date, id, des, obs)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39536B"/>
      </a:dk1>
      <a:lt1>
        <a:srgbClr val="6B4D32"/>
      </a:lt1>
      <a:dk2>
        <a:srgbClr val="A7A7A7"/>
      </a:dk2>
      <a:lt2>
        <a:srgbClr val="535353"/>
      </a:lt2>
      <a:accent1>
        <a:srgbClr val="87ABB9"/>
      </a:accent1>
      <a:accent2>
        <a:srgbClr val="44985A"/>
      </a:accent2>
      <a:accent3>
        <a:srgbClr val="F6F4F0"/>
      </a:accent3>
      <a:accent4>
        <a:srgbClr val="2F465A"/>
      </a:accent4>
      <a:accent5>
        <a:srgbClr val="C3D2D9"/>
      </a:accent5>
      <a:accent6>
        <a:srgbClr val="3D8951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B4D32"/>
        </a:solidFill>
        <a:ln w="508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381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6" tIns="91436" rIns="91436" bIns="91436" numCol="1" spcCol="38100" rtlCol="0" anchor="ctr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39536B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381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6" tIns="91436" rIns="91436" bIns="91436" numCol="1" spcCol="38100" rtlCol="0" anchor="t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39536B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7ABB9"/>
      </a:accent1>
      <a:accent2>
        <a:srgbClr val="44985A"/>
      </a:accent2>
      <a:accent3>
        <a:srgbClr val="F6F4F0"/>
      </a:accent3>
      <a:accent4>
        <a:srgbClr val="2F465A"/>
      </a:accent4>
      <a:accent5>
        <a:srgbClr val="C3D2D9"/>
      </a:accent5>
      <a:accent6>
        <a:srgbClr val="3D8951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B4D32"/>
        </a:solidFill>
        <a:ln w="508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381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6" tIns="91436" rIns="91436" bIns="91436" numCol="1" spcCol="38100" rtlCol="0" anchor="ctr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39536B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381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6" tIns="91436" rIns="91436" bIns="91436" numCol="1" spcCol="38100" rtlCol="0" anchor="t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39536B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