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9536B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D9E2E6"/>
          </a:solidFill>
        </a:fill>
      </a:tcStyle>
    </a:wholeTbl>
    <a:band2H>
      <a:tcTxStyle/>
      <a:tcStyle>
        <a:tcBdr/>
        <a:fill>
          <a:solidFill>
            <a:srgbClr val="EDF1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FBFBF9"/>
          </a:solidFill>
        </a:fill>
      </a:tcStyle>
    </a:wholeTbl>
    <a:band2H>
      <a:tcTxStyle/>
      <a:tcStyle>
        <a:tcBdr/>
        <a:fill>
          <a:solidFill>
            <a:srgbClr val="FDFDFC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DD9CF"/>
          </a:solidFill>
        </a:fill>
      </a:tcStyle>
    </a:wholeTbl>
    <a:band2H>
      <a:tcTxStyle/>
      <a:tcStyle>
        <a:tcBdr/>
        <a:fill>
          <a:solidFill>
            <a:srgbClr val="E8ED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A"/>
          </a:solidFill>
        </a:fill>
      </a:tcStyle>
    </a:wholeTbl>
    <a:band2H>
      <a:tcTxStyle/>
      <a:tcStyle>
        <a:tcBdr/>
        <a:fill>
          <a:solidFill>
            <a:srgbClr val="EFEDE5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DE5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CCCFD3"/>
          </a:solidFill>
        </a:fill>
      </a:tcStyle>
    </a:wholeTbl>
    <a:band2H>
      <a:tcTxStyle/>
      <a:tcStyle>
        <a:tcBdr/>
        <a:fill>
          <a:solidFill>
            <a:srgbClr val="E7E9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38100" cap="flat">
              <a:solidFill>
                <a:srgbClr val="EFEDE5"/>
              </a:solidFill>
              <a:prstDash val="solid"/>
              <a:bevel/>
            </a:ln>
          </a:top>
          <a:bottom>
            <a:ln w="127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EFEDE5"/>
      </a:tcTxStyle>
      <a:tcStyle>
        <a:tcBdr>
          <a:left>
            <a:ln w="12700" cap="flat">
              <a:solidFill>
                <a:srgbClr val="EFEDE5"/>
              </a:solidFill>
              <a:prstDash val="solid"/>
              <a:bevel/>
            </a:ln>
          </a:left>
          <a:right>
            <a:ln w="12700" cap="flat">
              <a:solidFill>
                <a:srgbClr val="EFEDE5"/>
              </a:solidFill>
              <a:prstDash val="solid"/>
              <a:bevel/>
            </a:ln>
          </a:right>
          <a:top>
            <a:ln w="12700" cap="flat">
              <a:solidFill>
                <a:srgbClr val="EFEDE5"/>
              </a:solidFill>
              <a:prstDash val="solid"/>
              <a:bevel/>
            </a:ln>
          </a:top>
          <a:bottom>
            <a:ln w="38100" cap="flat">
              <a:solidFill>
                <a:srgbClr val="EFEDE5"/>
              </a:solidFill>
              <a:prstDash val="solid"/>
              <a:bevel/>
            </a:ln>
          </a:bottom>
          <a:insideH>
            <a:ln w="12700" cap="flat">
              <a:solidFill>
                <a:srgbClr val="EFEDE5"/>
              </a:solidFill>
              <a:prstDash val="solid"/>
              <a:bevel/>
            </a:ln>
          </a:insideH>
          <a:insideV>
            <a:ln w="12700" cap="flat">
              <a:solidFill>
                <a:srgbClr val="EFEDE5"/>
              </a:solidFill>
              <a:prstDash val="solid"/>
              <a:bevel/>
            </a:ln>
          </a:insideV>
        </a:tcBdr>
        <a:fill>
          <a:solidFill>
            <a:srgbClr val="39536B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solidFill>
            <a:srgbClr val="39536B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50800" cap="flat">
              <a:solidFill>
                <a:srgbClr val="39536B"/>
              </a:solidFill>
              <a:prstDash val="solid"/>
              <a:bevel/>
            </a:ln>
          </a:top>
          <a:bottom>
            <a:ln w="127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39536B"/>
      </a:tcTxStyle>
      <a:tcStyle>
        <a:tcBdr>
          <a:left>
            <a:ln w="12700" cap="flat">
              <a:solidFill>
                <a:srgbClr val="39536B"/>
              </a:solidFill>
              <a:prstDash val="solid"/>
              <a:bevel/>
            </a:ln>
          </a:left>
          <a:right>
            <a:ln w="12700" cap="flat">
              <a:solidFill>
                <a:srgbClr val="39536B"/>
              </a:solidFill>
              <a:prstDash val="solid"/>
              <a:bevel/>
            </a:ln>
          </a:right>
          <a:top>
            <a:ln w="12700" cap="flat">
              <a:solidFill>
                <a:srgbClr val="39536B"/>
              </a:solidFill>
              <a:prstDash val="solid"/>
              <a:bevel/>
            </a:ln>
          </a:top>
          <a:bottom>
            <a:ln w="25400" cap="flat">
              <a:solidFill>
                <a:srgbClr val="39536B"/>
              </a:solidFill>
              <a:prstDash val="solid"/>
              <a:bevel/>
            </a:ln>
          </a:bottom>
          <a:insideH>
            <a:ln w="12700" cap="flat">
              <a:solidFill>
                <a:srgbClr val="39536B"/>
              </a:solidFill>
              <a:prstDash val="solid"/>
              <a:bevel/>
            </a:ln>
          </a:insideH>
          <a:insideV>
            <a:ln w="12700" cap="flat">
              <a:solidFill>
                <a:srgbClr val="39536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/>
    <p:restoredTop sz="94222"/>
  </p:normalViewPr>
  <p:slideViewPr>
    <p:cSldViewPr snapToGrid="0" snapToObjects="1">
      <p:cViewPr varScale="1">
        <p:scale>
          <a:sx n="92" d="100"/>
          <a:sy n="92" d="100"/>
        </p:scale>
        <p:origin x="1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84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indent="0" algn="ctr"/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50622"/>
          </a:xfrm>
          <a:prstGeom prst="rect">
            <a:avLst/>
          </a:prstGeom>
        </p:spPr>
        <p:txBody>
          <a:bodyPr lIns="45699" tIns="45699" rIns="45699" bIns="45699" anchor="t"/>
          <a:lstStyle>
            <a:lvl1pPr algn="l">
              <a:defRPr sz="1800">
                <a:solidFill>
                  <a:srgbClr val="39536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628209"/>
            <a:ext cx="5486399" cy="1229791"/>
          </a:xfrm>
          <a:prstGeom prst="rect">
            <a:avLst/>
          </a:prstGeom>
        </p:spPr>
        <p:txBody>
          <a:bodyPr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22764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 rot="5400000">
            <a:off x="-1335087" y="-3354387"/>
            <a:ext cx="4702174" cy="74168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 rot="5400000">
            <a:off x="4190195" y="2061357"/>
            <a:ext cx="4770458" cy="18557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Title Text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 rot="5400000">
            <a:off x="-1378755" y="-1499405"/>
            <a:ext cx="4770457" cy="5416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6197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762" y="4763"/>
            <a:ext cx="9129714" cy="68437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3988" y="6565900"/>
            <a:ext cx="2576511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 </a:t>
            </a:r>
            <a:r>
              <a:rPr sz="1000" b="1">
                <a:solidFill>
                  <a:srgbClr val="333333"/>
                </a:solidFill>
              </a:rPr>
              <a:t>Towa 2014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1032574" y="1971163"/>
            <a:ext cx="7434073" cy="310405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009403" y="1509320"/>
            <a:ext cx="7485310" cy="120876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009403" y="2718080"/>
            <a:ext cx="7485310" cy="3504589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half" idx="1"/>
          </p:nvPr>
        </p:nvSpPr>
        <p:spPr>
          <a:xfrm>
            <a:off x="1017587" y="1709738"/>
            <a:ext cx="3630613" cy="5148263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457200" y="1496115"/>
            <a:ext cx="4040188" cy="678760"/>
          </a:xfrm>
          <a:prstGeom prst="rect">
            <a:avLst/>
          </a:prstGeom>
        </p:spPr>
        <p:txBody>
          <a:bodyPr anchor="b"/>
          <a:lstStyle>
            <a:lvl1pPr indent="0"/>
            <a:lvl2pPr marL="0" indent="457200">
              <a:buSzTx/>
              <a:buNone/>
            </a:lvl2pPr>
            <a:lvl3pPr marL="0" indent="914400">
              <a:buSzTx/>
              <a:buNone/>
            </a:lvl3pPr>
            <a:lvl4pPr marL="0" indent="1371600">
              <a:buSzTx/>
              <a:buNone/>
            </a:lvl4pPr>
            <a:lvl5pPr marL="0" indent="18288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6055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70961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575050" y="1484415"/>
            <a:ext cx="5111750" cy="5373585"/>
          </a:xfrm>
          <a:prstGeom prst="rect">
            <a:avLst/>
          </a:prstGeom>
        </p:spPr>
        <p:txBody>
          <a:bodyPr/>
          <a:lstStyle>
            <a:lvl1pPr indent="0"/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59382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53987" y="6565900"/>
            <a:ext cx="2789239" cy="22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325" tIns="46325" rIns="46325" bIns="46325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1000">
                <a:solidFill>
                  <a:srgbClr val="39536B"/>
                </a:solidFill>
              </a:rPr>
              <a:t>®</a:t>
            </a:r>
            <a:r>
              <a:rPr sz="1000" b="1">
                <a:solidFill>
                  <a:srgbClr val="333333"/>
                </a:solidFill>
              </a:rPr>
              <a:t> Towa 2014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17587" y="1709738"/>
            <a:ext cx="7413626" cy="5148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006475" y="890587"/>
            <a:ext cx="7421562" cy="81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65150" marR="0" indent="-698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0750" marR="0" indent="-9525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-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825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828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00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972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44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1625" marR="0" indent="-98425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22247" y="-27384"/>
            <a:ext cx="916188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sz="2800" dirty="0">
                <a:solidFill>
                  <a:srgbClr val="39536B"/>
                </a:solidFill>
              </a:rPr>
              <a:t>Relevant Part </a:t>
            </a:r>
            <a:r>
              <a:rPr sz="2800" b="1">
                <a:solidFill>
                  <a:srgbClr val="39536B"/>
                </a:solidFill>
              </a:rPr>
              <a:t>“</a:t>
            </a:r>
            <a:r>
              <a:rPr sz="2800" b="1" smtClean="0">
                <a:solidFill>
                  <a:srgbClr val="39536B"/>
                </a:solidFill>
              </a:rPr>
              <a:t>Tree</a:t>
            </a:r>
            <a:r>
              <a:rPr lang="en-US" sz="2800" b="1" smtClean="0">
                <a:solidFill>
                  <a:srgbClr val="39536B"/>
                </a:solidFill>
              </a:rPr>
              <a:t>xxxboj</a:t>
            </a:r>
            <a:r>
              <a:rPr sz="2800" b="1" smtClean="0">
                <a:solidFill>
                  <a:srgbClr val="39536B"/>
                </a:solidFill>
              </a:rPr>
              <a:t>” </a:t>
            </a:r>
            <a:endParaRPr sz="2800" b="1" dirty="0">
              <a:solidFill>
                <a:srgbClr val="39536B"/>
              </a:solidFill>
            </a:endParaRPr>
          </a:p>
        </p:txBody>
      </p:sp>
      <p:grpSp>
        <p:nvGrpSpPr>
          <p:cNvPr id="52" name="Group 191"/>
          <p:cNvGrpSpPr/>
          <p:nvPr/>
        </p:nvGrpSpPr>
        <p:grpSpPr>
          <a:xfrm>
            <a:off x="6608408" y="4259393"/>
            <a:ext cx="1795820" cy="946564"/>
            <a:chOff x="7350" y="-72914"/>
            <a:chExt cx="2168089" cy="912004"/>
          </a:xfrm>
        </p:grpSpPr>
        <p:sp>
          <p:nvSpPr>
            <p:cNvPr id="53" name="Shape 189"/>
            <p:cNvSpPr/>
            <p:nvPr/>
          </p:nvSpPr>
          <p:spPr>
            <a:xfrm>
              <a:off x="7350" y="102944"/>
              <a:ext cx="1957204" cy="736146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54" name="Shape 190"/>
            <p:cNvSpPr/>
            <p:nvPr/>
          </p:nvSpPr>
          <p:spPr>
            <a:xfrm>
              <a:off x="51635" y="-72914"/>
              <a:ext cx="2123804" cy="137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M)</a:t>
              </a:r>
              <a:r>
                <a:rPr lang="en-US"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TreelvebojProject</a:t>
              </a:r>
              <a:endParaRPr sz="1200" b="1" dirty="0">
                <a:solidFill>
                  <a:srgbClr val="39536B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55" name="Group 191"/>
          <p:cNvGrpSpPr/>
          <p:nvPr/>
        </p:nvGrpSpPr>
        <p:grpSpPr>
          <a:xfrm>
            <a:off x="4635843" y="2724195"/>
            <a:ext cx="1733926" cy="968778"/>
            <a:chOff x="7350" y="-72914"/>
            <a:chExt cx="2316846" cy="912004"/>
          </a:xfrm>
        </p:grpSpPr>
        <p:sp>
          <p:nvSpPr>
            <p:cNvPr id="56" name="Shape 189"/>
            <p:cNvSpPr/>
            <p:nvPr/>
          </p:nvSpPr>
          <p:spPr>
            <a:xfrm>
              <a:off x="7350" y="102944"/>
              <a:ext cx="1957204" cy="736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57" name="Shape 190"/>
            <p:cNvSpPr/>
            <p:nvPr/>
          </p:nvSpPr>
          <p:spPr>
            <a:xfrm>
              <a:off x="51635" y="-72914"/>
              <a:ext cx="2272561" cy="144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M)</a:t>
              </a:r>
              <a:r>
                <a:rPr lang="en-US"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TreelvebojAbstract</a:t>
              </a:r>
              <a:endParaRPr sz="1200" b="1" dirty="0">
                <a:solidFill>
                  <a:srgbClr val="39536B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58" name="Group 191"/>
          <p:cNvGrpSpPr/>
          <p:nvPr/>
        </p:nvGrpSpPr>
        <p:grpSpPr>
          <a:xfrm>
            <a:off x="6608408" y="537402"/>
            <a:ext cx="2309280" cy="970034"/>
            <a:chOff x="7350" y="-72914"/>
            <a:chExt cx="2353731" cy="912004"/>
          </a:xfrm>
        </p:grpSpPr>
        <p:sp>
          <p:nvSpPr>
            <p:cNvPr id="59" name="Shape 189"/>
            <p:cNvSpPr/>
            <p:nvPr/>
          </p:nvSpPr>
          <p:spPr>
            <a:xfrm>
              <a:off x="7350" y="102944"/>
              <a:ext cx="1693319" cy="736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60" name="Shape 190"/>
            <p:cNvSpPr/>
            <p:nvPr/>
          </p:nvSpPr>
          <p:spPr>
            <a:xfrm>
              <a:off x="51635" y="-72914"/>
              <a:ext cx="2309446" cy="175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M)</a:t>
              </a:r>
              <a:r>
                <a:rPr lang="en-US"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TreebmubojBusinessObject</a:t>
              </a:r>
              <a:endParaRPr sz="1200" b="1" dirty="0">
                <a:solidFill>
                  <a:srgbClr val="39536B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61" name="Group 191"/>
          <p:cNvGrpSpPr/>
          <p:nvPr/>
        </p:nvGrpSpPr>
        <p:grpSpPr>
          <a:xfrm>
            <a:off x="6608408" y="2718169"/>
            <a:ext cx="2059896" cy="959087"/>
            <a:chOff x="7350" y="-72915"/>
            <a:chExt cx="2454438" cy="912005"/>
          </a:xfrm>
        </p:grpSpPr>
        <p:sp>
          <p:nvSpPr>
            <p:cNvPr id="62" name="Shape 189"/>
            <p:cNvSpPr/>
            <p:nvPr/>
          </p:nvSpPr>
          <p:spPr>
            <a:xfrm>
              <a:off x="7350" y="102944"/>
              <a:ext cx="1957204" cy="736146"/>
            </a:xfrm>
            <a:prstGeom prst="rect">
              <a:avLst/>
            </a:prstGeom>
            <a:solidFill>
              <a:srgbClr val="A3BBCE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63500">
                <a:defRPr sz="1000">
                  <a:latin typeface="Consolas"/>
                  <a:ea typeface="Consolas"/>
                  <a:cs typeface="Consolas"/>
                  <a:sym typeface="Consolas"/>
                </a:defRPr>
              </a:pPr>
              <a:endParaRPr/>
            </a:p>
          </p:txBody>
        </p:sp>
        <p:sp>
          <p:nvSpPr>
            <p:cNvPr id="63" name="Shape 190"/>
            <p:cNvSpPr/>
            <p:nvPr/>
          </p:nvSpPr>
          <p:spPr>
            <a:xfrm>
              <a:off x="51635" y="-72915"/>
              <a:ext cx="2410153" cy="13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M)</a:t>
              </a:r>
              <a:r>
                <a:rPr lang="en-US" sz="1200" b="1" dirty="0" smtClean="0">
                  <a:solidFill>
                    <a:srgbClr val="39536B"/>
                  </a:solidFill>
                  <a:latin typeface="+mn-lt"/>
                  <a:ea typeface="+mn-ea"/>
                  <a:cs typeface="+mn-cs"/>
                  <a:sym typeface="Helvetica"/>
                </a:rPr>
                <a:t>TreelvebojCostCenter</a:t>
              </a:r>
              <a:endParaRPr sz="1200" b="1" dirty="0">
                <a:solidFill>
                  <a:srgbClr val="39536B"/>
                </a:solidFill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cxnSp>
        <p:nvCxnSpPr>
          <p:cNvPr id="6" name="Straight Arrow Connector 5"/>
          <p:cNvCxnSpPr>
            <a:stCxn id="53" idx="1"/>
            <a:endCxn id="56" idx="3"/>
          </p:cNvCxnSpPr>
          <p:nvPr/>
        </p:nvCxnSpPr>
        <p:spPr>
          <a:xfrm flipH="1" flipV="1">
            <a:off x="6100613" y="3301987"/>
            <a:ext cx="507795" cy="1521949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/>
          <p:cNvCxnSpPr>
            <a:stCxn id="62" idx="1"/>
            <a:endCxn id="56" idx="3"/>
          </p:cNvCxnSpPr>
          <p:nvPr/>
        </p:nvCxnSpPr>
        <p:spPr>
          <a:xfrm flipH="1">
            <a:off x="6100613" y="3290182"/>
            <a:ext cx="507795" cy="11805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34"/>
          <p:cNvGrpSpPr/>
          <p:nvPr/>
        </p:nvGrpSpPr>
        <p:grpSpPr>
          <a:xfrm>
            <a:off x="25471" y="426555"/>
            <a:ext cx="2491241" cy="1186354"/>
            <a:chOff x="0" y="-217576"/>
            <a:chExt cx="2491240" cy="1186353"/>
          </a:xfrm>
        </p:grpSpPr>
        <p:grpSp>
          <p:nvGrpSpPr>
            <p:cNvPr id="19" name="Group 132"/>
            <p:cNvGrpSpPr/>
            <p:nvPr/>
          </p:nvGrpSpPr>
          <p:grpSpPr>
            <a:xfrm>
              <a:off x="8488" y="132262"/>
              <a:ext cx="1332211" cy="836515"/>
              <a:chOff x="0" y="0"/>
              <a:chExt cx="1332209" cy="836513"/>
            </a:xfrm>
          </p:grpSpPr>
          <p:sp>
            <p:nvSpPr>
              <p:cNvPr id="21" name="Shape 130"/>
              <p:cNvSpPr/>
              <p:nvPr/>
            </p:nvSpPr>
            <p:spPr>
              <a:xfrm>
                <a:off x="0" y="0"/>
                <a:ext cx="1332209" cy="836513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Shape 131"/>
              <p:cNvSpPr/>
              <p:nvPr/>
            </p:nvSpPr>
            <p:spPr>
              <a:xfrm>
                <a:off x="0" y="0"/>
                <a:ext cx="1332209" cy="7402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 dirty="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strIdInSet</a:t>
                </a:r>
              </a:p>
            </p:txBody>
          </p:sp>
        </p:grpSp>
        <p:sp>
          <p:nvSpPr>
            <p:cNvPr id="20" name="Shape 133"/>
            <p:cNvSpPr/>
            <p:nvPr/>
          </p:nvSpPr>
          <p:spPr>
            <a:xfrm>
              <a:off x="0" y="-217576"/>
              <a:ext cx="249124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M)TreeTreeStructure</a:t>
              </a:r>
              <a:endParaRPr lang="es-ES" sz="1200" b="1" dirty="0" smtClean="0">
                <a:solidFill>
                  <a:srgbClr val="39536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Abstract</a:t>
              </a:r>
              <a:endParaRPr sz="1200" b="1" dirty="0">
                <a:solidFill>
                  <a:srgbClr val="39536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" name="Group 139"/>
          <p:cNvGrpSpPr/>
          <p:nvPr/>
        </p:nvGrpSpPr>
        <p:grpSpPr>
          <a:xfrm>
            <a:off x="2087646" y="451971"/>
            <a:ext cx="2239199" cy="1102293"/>
            <a:chOff x="0" y="-150263"/>
            <a:chExt cx="2239197" cy="932597"/>
          </a:xfrm>
        </p:grpSpPr>
        <p:grpSp>
          <p:nvGrpSpPr>
            <p:cNvPr id="24" name="Group 137"/>
            <p:cNvGrpSpPr/>
            <p:nvPr/>
          </p:nvGrpSpPr>
          <p:grpSpPr>
            <a:xfrm>
              <a:off x="9506" y="114676"/>
              <a:ext cx="1709859" cy="667658"/>
              <a:chOff x="0" y="0"/>
              <a:chExt cx="1709857" cy="667657"/>
            </a:xfrm>
          </p:grpSpPr>
          <p:sp>
            <p:nvSpPr>
              <p:cNvPr id="26" name="Shape 135"/>
              <p:cNvSpPr/>
              <p:nvPr/>
            </p:nvSpPr>
            <p:spPr>
              <a:xfrm>
                <a:off x="0" y="-1"/>
                <a:ext cx="1709858" cy="66765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Shape 136"/>
              <p:cNvSpPr/>
              <p:nvPr/>
            </p:nvSpPr>
            <p:spPr>
              <a:xfrm>
                <a:off x="0" y="-1"/>
                <a:ext cx="1709858" cy="126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>
                  <a:buClr>
                    <a:srgbClr val="39536B"/>
                  </a:buClr>
                  <a:buSzPct val="100000"/>
                  <a:buFont typeface="Arial"/>
                  <a:buChar char="•"/>
                  <a:defRPr sz="10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>
                  <a:defRPr sz="1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setComponents</a:t>
                </a:r>
              </a:p>
            </p:txBody>
          </p:sp>
        </p:grpSp>
        <p:sp>
          <p:nvSpPr>
            <p:cNvPr id="25" name="Shape 138"/>
            <p:cNvSpPr/>
            <p:nvPr/>
          </p:nvSpPr>
          <p:spPr>
            <a:xfrm>
              <a:off x="0" y="-150264"/>
              <a:ext cx="2239198" cy="278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(M)TreebTreeBranchAbstract</a:t>
              </a:r>
            </a:p>
          </p:txBody>
        </p:sp>
      </p:grpSp>
      <p:grpSp>
        <p:nvGrpSpPr>
          <p:cNvPr id="28" name="Group 144"/>
          <p:cNvGrpSpPr/>
          <p:nvPr/>
        </p:nvGrpSpPr>
        <p:grpSpPr>
          <a:xfrm>
            <a:off x="2087646" y="2718170"/>
            <a:ext cx="2306090" cy="968776"/>
            <a:chOff x="-375637" y="-11854"/>
            <a:chExt cx="2306088" cy="968775"/>
          </a:xfrm>
        </p:grpSpPr>
        <p:grpSp>
          <p:nvGrpSpPr>
            <p:cNvPr id="29" name="Group 142"/>
            <p:cNvGrpSpPr/>
            <p:nvPr/>
          </p:nvGrpSpPr>
          <p:grpSpPr>
            <a:xfrm>
              <a:off x="-375638" y="172711"/>
              <a:ext cx="1684558" cy="784210"/>
              <a:chOff x="0" y="0"/>
              <a:chExt cx="1684556" cy="784208"/>
            </a:xfrm>
          </p:grpSpPr>
          <p:sp>
            <p:nvSpPr>
              <p:cNvPr id="31" name="Shape 140"/>
              <p:cNvSpPr/>
              <p:nvPr/>
            </p:nvSpPr>
            <p:spPr>
              <a:xfrm>
                <a:off x="-1" y="0"/>
                <a:ext cx="1684558" cy="784209"/>
              </a:xfrm>
              <a:prstGeom prst="rect">
                <a:avLst/>
              </a:prstGeom>
              <a:solidFill>
                <a:srgbClr val="D5EDDC"/>
              </a:solidFill>
              <a:ln w="9525" cap="flat">
                <a:solidFill>
                  <a:srgbClr val="82A8B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Shape 141"/>
              <p:cNvSpPr/>
              <p:nvPr/>
            </p:nvSpPr>
            <p:spPr>
              <a:xfrm>
                <a:off x="-1" y="0"/>
                <a:ext cx="1684558" cy="7165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orgBT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treeBT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Description</a:t>
                </a:r>
              </a:p>
              <a:p>
                <a:pPr>
                  <a:buClr>
                    <a:srgbClr val="39536B"/>
                  </a:buClr>
                  <a:buSzPct val="100000"/>
                  <a:buFont typeface="Arial"/>
                  <a:buChar char="•"/>
                  <a:defRPr>
                    <a:solidFill>
                      <a:srgbClr val="000000"/>
                    </a:solidFill>
                  </a:defRPr>
                </a:pPr>
                <a:r>
                  <a:rPr sz="1000">
                    <a:solidFill>
                      <a:srgbClr val="39536B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life</a:t>
                </a:r>
              </a:p>
            </p:txBody>
          </p:sp>
        </p:grpSp>
        <p:sp>
          <p:nvSpPr>
            <p:cNvPr id="30" name="Shape 143"/>
            <p:cNvSpPr/>
            <p:nvPr/>
          </p:nvSpPr>
          <p:spPr>
            <a:xfrm>
              <a:off x="-362221" y="-11855"/>
              <a:ext cx="2292673" cy="159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(M)TreelveTreeLeaveAbstract</a:t>
              </a:r>
            </a:p>
          </p:txBody>
        </p:sp>
      </p:grpSp>
      <p:sp>
        <p:nvSpPr>
          <p:cNvPr id="34" name="Shape 146"/>
          <p:cNvSpPr/>
          <p:nvPr/>
        </p:nvSpPr>
        <p:spPr>
          <a:xfrm>
            <a:off x="33959" y="1596029"/>
            <a:ext cx="492562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t>(datos)</a:t>
            </a:r>
          </a:p>
        </p:txBody>
      </p:sp>
      <p:sp>
        <p:nvSpPr>
          <p:cNvPr id="35" name="Shape 147"/>
          <p:cNvSpPr/>
          <p:nvPr/>
        </p:nvSpPr>
        <p:spPr>
          <a:xfrm>
            <a:off x="50245" y="1745172"/>
            <a:ext cx="97868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000"/>
            </a:lvl1pPr>
          </a:lstStyle>
          <a:p>
            <a:r>
              <a:rPr dirty="0"/>
              <a:t>subChangeId()</a:t>
            </a:r>
          </a:p>
        </p:txBody>
      </p:sp>
      <p:sp>
        <p:nvSpPr>
          <p:cNvPr id="36" name="Shape 180"/>
          <p:cNvSpPr/>
          <p:nvPr/>
        </p:nvSpPr>
        <p:spPr>
          <a:xfrm>
            <a:off x="5263606" y="-2025993"/>
            <a:ext cx="994833" cy="3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grpSp>
        <p:nvGrpSpPr>
          <p:cNvPr id="37" name="Group 151"/>
          <p:cNvGrpSpPr/>
          <p:nvPr/>
        </p:nvGrpSpPr>
        <p:grpSpPr>
          <a:xfrm>
            <a:off x="4635843" y="410864"/>
            <a:ext cx="2957787" cy="1102293"/>
            <a:chOff x="0" y="-142621"/>
            <a:chExt cx="2957785" cy="804417"/>
          </a:xfrm>
        </p:grpSpPr>
        <p:sp>
          <p:nvSpPr>
            <p:cNvPr id="38" name="Shape 149"/>
            <p:cNvSpPr/>
            <p:nvPr/>
          </p:nvSpPr>
          <p:spPr>
            <a:xfrm>
              <a:off x="9022" y="108844"/>
              <a:ext cx="1416100" cy="552953"/>
            </a:xfrm>
            <a:prstGeom prst="rect">
              <a:avLst/>
            </a:prstGeom>
            <a:solidFill>
              <a:srgbClr val="D5EDDC"/>
            </a:solidFill>
            <a:ln w="9525" cap="flat">
              <a:solidFill>
                <a:srgbClr val="82A8B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" name="Shape 150"/>
            <p:cNvSpPr/>
            <p:nvPr/>
          </p:nvSpPr>
          <p:spPr>
            <a:xfrm>
              <a:off x="0" y="-142622"/>
              <a:ext cx="2957786" cy="26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>
              <a:lvl1pPr>
                <a:defRPr sz="12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sz="1200" b="1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M)TreebmuMultiple</a:t>
              </a:r>
              <a:endParaRPr lang="es-ES" sz="1200" b="1" dirty="0" smtClean="0">
                <a:solidFill>
                  <a:srgbClr val="39536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>
                <a:defRPr sz="1400" b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200" b="1" dirty="0" smtClean="0">
                  <a:solidFill>
                    <a:srgbClr val="39536B"/>
                  </a:solidFill>
                  <a:latin typeface="Consolas"/>
                  <a:ea typeface="Consolas"/>
                  <a:cs typeface="Consolas"/>
                  <a:sym typeface="Consolas"/>
                </a:rPr>
                <a:t>BranchesAbstract</a:t>
              </a:r>
              <a:endParaRPr sz="1200" b="1" dirty="0">
                <a:solidFill>
                  <a:srgbClr val="39536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4" name="Shape 182"/>
          <p:cNvSpPr/>
          <p:nvPr/>
        </p:nvSpPr>
        <p:spPr>
          <a:xfrm>
            <a:off x="5250677" y="-609809"/>
            <a:ext cx="1119092" cy="1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19050">
            <a:solidFill>
              <a:srgbClr val="39536B"/>
            </a:solidFill>
            <a:tailEnd type="stealth"/>
          </a:ln>
        </p:spPr>
        <p:txBody>
          <a:bodyPr/>
          <a:lstStyle/>
          <a:p>
            <a:endParaRPr/>
          </a:p>
        </p:txBody>
      </p:sp>
      <p:cxnSp>
        <p:nvCxnSpPr>
          <p:cNvPr id="49" name="Straight Arrow Connector 48"/>
          <p:cNvCxnSpPr>
            <a:stCxn id="26" idx="1"/>
            <a:endCxn id="21" idx="3"/>
          </p:cNvCxnSpPr>
          <p:nvPr/>
        </p:nvCxnSpPr>
        <p:spPr>
          <a:xfrm flipH="1">
            <a:off x="1366171" y="1159691"/>
            <a:ext cx="730981" cy="34960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/>
          <p:cNvCxnSpPr>
            <a:stCxn id="38" idx="1"/>
            <a:endCxn id="26" idx="3"/>
          </p:cNvCxnSpPr>
          <p:nvPr/>
        </p:nvCxnSpPr>
        <p:spPr>
          <a:xfrm flipH="1">
            <a:off x="3807014" y="1134303"/>
            <a:ext cx="837851" cy="25388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/>
          <p:cNvCxnSpPr>
            <a:stCxn id="31" idx="1"/>
            <a:endCxn id="21" idx="3"/>
          </p:cNvCxnSpPr>
          <p:nvPr/>
        </p:nvCxnSpPr>
        <p:spPr>
          <a:xfrm flipH="1" flipV="1">
            <a:off x="1366171" y="1194651"/>
            <a:ext cx="721473" cy="2100190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/>
          <p:cNvCxnSpPr>
            <a:stCxn id="56" idx="1"/>
            <a:endCxn id="31" idx="3"/>
          </p:cNvCxnSpPr>
          <p:nvPr/>
        </p:nvCxnSpPr>
        <p:spPr>
          <a:xfrm flipH="1" flipV="1">
            <a:off x="3772205" y="3294841"/>
            <a:ext cx="863638" cy="7146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/>
          <p:cNvCxnSpPr>
            <a:stCxn id="59" idx="1"/>
            <a:endCxn id="38" idx="3"/>
          </p:cNvCxnSpPr>
          <p:nvPr/>
        </p:nvCxnSpPr>
        <p:spPr>
          <a:xfrm flipH="1">
            <a:off x="6060966" y="1115943"/>
            <a:ext cx="547442" cy="18360"/>
          </a:xfrm>
          <a:prstGeom prst="straightConnector1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39536B"/>
      </a:dk1>
      <a:lt1>
        <a:srgbClr val="6B4D32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ABB9"/>
      </a:accent1>
      <a:accent2>
        <a:srgbClr val="44985A"/>
      </a:accent2>
      <a:accent3>
        <a:srgbClr val="F6F4F0"/>
      </a:accent3>
      <a:accent4>
        <a:srgbClr val="2F465A"/>
      </a:accent4>
      <a:accent5>
        <a:srgbClr val="C3D2D9"/>
      </a:accent5>
      <a:accent6>
        <a:srgbClr val="3D895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EDE5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9536B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Consolas</vt:lpstr>
      <vt:lpstr>Helvetica</vt:lpstr>
      <vt:lpstr>Helvetica Neue</vt:lpstr>
      <vt:lpstr>Arial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César Armando Galván Valles</cp:lastModifiedBy>
  <cp:revision>4</cp:revision>
  <dcterms:modified xsi:type="dcterms:W3CDTF">2016-04-11T15:53:54Z</dcterms:modified>
</cp:coreProperties>
</file>