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rgbClr val="D9E2E6"/>
          </a:solidFill>
        </a:fill>
      </a:tcStyle>
    </a:wholeTbl>
    <a:band2H>
      <a:tcTxStyle/>
      <a:tcStyle>
        <a:tcBdr/>
        <a:fill>
          <a:solidFill>
            <a:srgbClr val="EDF1F3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381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381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rgbClr val="FBFBF9"/>
          </a:solidFill>
        </a:fill>
      </a:tcStyle>
    </a:wholeTbl>
    <a:band2H>
      <a:tcTxStyle/>
      <a:tcStyle>
        <a:tcBdr/>
        <a:fill>
          <a:solidFill>
            <a:srgbClr val="FDFDFC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381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381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rgbClr val="CDD9CF"/>
          </a:solidFill>
        </a:fill>
      </a:tcStyle>
    </a:wholeTbl>
    <a:band2H>
      <a:tcTxStyle/>
      <a:tcStyle>
        <a:tcBdr/>
        <a:fill>
          <a:solidFill>
            <a:srgbClr val="E8ED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381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381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9EA"/>
          </a:solidFill>
        </a:fill>
      </a:tcStyle>
    </a:wholeTbl>
    <a:band2H>
      <a:tcTxStyle/>
      <a:tcStyle>
        <a:tcBdr/>
        <a:fill>
          <a:solidFill>
            <a:srgbClr val="EFEDE5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9536B"/>
              </a:solidFill>
              <a:prstDash val="solid"/>
              <a:bevel/>
            </a:ln>
          </a:top>
          <a:bottom>
            <a:ln w="25400" cap="flat">
              <a:solidFill>
                <a:srgbClr val="39536B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DE5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9536B"/>
              </a:solidFill>
              <a:prstDash val="solid"/>
              <a:bevel/>
            </a:ln>
          </a:top>
          <a:bottom>
            <a:ln w="25400" cap="flat">
              <a:solidFill>
                <a:srgbClr val="39536B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rgbClr val="CCCFD3"/>
          </a:solidFill>
        </a:fill>
      </a:tcStyle>
    </a:wholeTbl>
    <a:band2H>
      <a:tcTxStyle/>
      <a:tcStyle>
        <a:tcBdr/>
        <a:fill>
          <a:solidFill>
            <a:srgbClr val="E7E9EA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rgbClr val="39536B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381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rgbClr val="39536B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381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rgbClr val="39536B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39536B"/>
              </a:solidFill>
              <a:prstDash val="solid"/>
              <a:bevel/>
            </a:ln>
          </a:left>
          <a:right>
            <a:ln w="12700" cap="flat">
              <a:solidFill>
                <a:srgbClr val="39536B"/>
              </a:solidFill>
              <a:prstDash val="solid"/>
              <a:bevel/>
            </a:ln>
          </a:right>
          <a:top>
            <a:ln w="12700" cap="flat">
              <a:solidFill>
                <a:srgbClr val="39536B"/>
              </a:solidFill>
              <a:prstDash val="solid"/>
              <a:bevel/>
            </a:ln>
          </a:top>
          <a:bottom>
            <a:ln w="12700" cap="flat">
              <a:solidFill>
                <a:srgbClr val="39536B"/>
              </a:solidFill>
              <a:prstDash val="solid"/>
              <a:bevel/>
            </a:ln>
          </a:bottom>
          <a:insideH>
            <a:ln w="12700" cap="flat">
              <a:solidFill>
                <a:srgbClr val="39536B"/>
              </a:solidFill>
              <a:prstDash val="solid"/>
              <a:bevel/>
            </a:ln>
          </a:insideH>
          <a:insideV>
            <a:ln w="12700" cap="flat">
              <a:solidFill>
                <a:srgbClr val="39536B"/>
              </a:solidFill>
              <a:prstDash val="solid"/>
              <a:bevel/>
            </a:ln>
          </a:insideV>
        </a:tcBdr>
        <a:fill>
          <a:solidFill>
            <a:srgbClr val="39536B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39536B"/>
              </a:solidFill>
              <a:prstDash val="solid"/>
              <a:bevel/>
            </a:ln>
          </a:left>
          <a:right>
            <a:ln w="12700" cap="flat">
              <a:solidFill>
                <a:srgbClr val="39536B"/>
              </a:solidFill>
              <a:prstDash val="solid"/>
              <a:bevel/>
            </a:ln>
          </a:right>
          <a:top>
            <a:ln w="12700" cap="flat">
              <a:solidFill>
                <a:srgbClr val="39536B"/>
              </a:solidFill>
              <a:prstDash val="solid"/>
              <a:bevel/>
            </a:ln>
          </a:top>
          <a:bottom>
            <a:ln w="12700" cap="flat">
              <a:solidFill>
                <a:srgbClr val="39536B"/>
              </a:solidFill>
              <a:prstDash val="solid"/>
              <a:bevel/>
            </a:ln>
          </a:bottom>
          <a:insideH>
            <a:ln w="12700" cap="flat">
              <a:solidFill>
                <a:srgbClr val="39536B"/>
              </a:solidFill>
              <a:prstDash val="solid"/>
              <a:bevel/>
            </a:ln>
          </a:insideH>
          <a:insideV>
            <a:ln w="12700" cap="flat">
              <a:solidFill>
                <a:srgbClr val="39536B"/>
              </a:solidFill>
              <a:prstDash val="solid"/>
              <a:bevel/>
            </a:ln>
          </a:insideV>
        </a:tcBdr>
        <a:fill>
          <a:solidFill>
            <a:srgbClr val="39536B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39536B"/>
              </a:solidFill>
              <a:prstDash val="solid"/>
              <a:bevel/>
            </a:ln>
          </a:left>
          <a:right>
            <a:ln w="12700" cap="flat">
              <a:solidFill>
                <a:srgbClr val="39536B"/>
              </a:solidFill>
              <a:prstDash val="solid"/>
              <a:bevel/>
            </a:ln>
          </a:right>
          <a:top>
            <a:ln w="50800" cap="flat">
              <a:solidFill>
                <a:srgbClr val="39536B"/>
              </a:solidFill>
              <a:prstDash val="solid"/>
              <a:bevel/>
            </a:ln>
          </a:top>
          <a:bottom>
            <a:ln w="12700" cap="flat">
              <a:solidFill>
                <a:srgbClr val="39536B"/>
              </a:solidFill>
              <a:prstDash val="solid"/>
              <a:bevel/>
            </a:ln>
          </a:bottom>
          <a:insideH>
            <a:ln w="12700" cap="flat">
              <a:solidFill>
                <a:srgbClr val="39536B"/>
              </a:solidFill>
              <a:prstDash val="solid"/>
              <a:bevel/>
            </a:ln>
          </a:insideH>
          <a:insideV>
            <a:ln w="12700" cap="flat">
              <a:solidFill>
                <a:srgbClr val="39536B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39536B"/>
              </a:solidFill>
              <a:prstDash val="solid"/>
              <a:bevel/>
            </a:ln>
          </a:left>
          <a:right>
            <a:ln w="12700" cap="flat">
              <a:solidFill>
                <a:srgbClr val="39536B"/>
              </a:solidFill>
              <a:prstDash val="solid"/>
              <a:bevel/>
            </a:ln>
          </a:right>
          <a:top>
            <a:ln w="12700" cap="flat">
              <a:solidFill>
                <a:srgbClr val="39536B"/>
              </a:solidFill>
              <a:prstDash val="solid"/>
              <a:bevel/>
            </a:ln>
          </a:top>
          <a:bottom>
            <a:ln w="25400" cap="flat">
              <a:solidFill>
                <a:srgbClr val="39536B"/>
              </a:solidFill>
              <a:prstDash val="solid"/>
              <a:bevel/>
            </a:ln>
          </a:bottom>
          <a:insideH>
            <a:ln w="12700" cap="flat">
              <a:solidFill>
                <a:srgbClr val="39536B"/>
              </a:solidFill>
              <a:prstDash val="solid"/>
              <a:bevel/>
            </a:ln>
          </a:insideH>
          <a:insideV>
            <a:ln w="12700" cap="flat">
              <a:solidFill>
                <a:srgbClr val="39536B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660543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4762" y="4763"/>
            <a:ext cx="9129714" cy="6843711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53988" y="6565900"/>
            <a:ext cx="2576511" cy="228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325" tIns="46325" rIns="46325" bIns="46325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39536B"/>
                </a:solidFill>
              </a:rPr>
              <a:t>® </a:t>
            </a:r>
            <a:r>
              <a:rPr sz="1000" b="1">
                <a:solidFill>
                  <a:srgbClr val="333333"/>
                </a:solidFill>
              </a:rPr>
              <a:t>Towa 2014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sz="half" idx="1"/>
          </p:nvPr>
        </p:nvSpPr>
        <p:spPr>
          <a:xfrm>
            <a:off x="1032574" y="1971163"/>
            <a:ext cx="7434073" cy="3104053"/>
          </a:xfrm>
          <a:prstGeom prst="rect">
            <a:avLst/>
          </a:prstGeom>
        </p:spPr>
        <p:txBody>
          <a:bodyPr/>
          <a:lstStyle>
            <a:lvl1pPr indent="0"/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1006475" y="890587"/>
            <a:ext cx="7421562" cy="5619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t>Title Text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 rot="5400000">
            <a:off x="-1335087" y="-3354387"/>
            <a:ext cx="4702174" cy="74168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xfrm rot="5400000">
            <a:off x="4190195" y="2061357"/>
            <a:ext cx="4770458" cy="185578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t>Title Text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 rot="5400000">
            <a:off x="-1378755" y="-1499405"/>
            <a:ext cx="4770457" cy="5416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xfrm>
            <a:off x="1006475" y="890587"/>
            <a:ext cx="7421562" cy="56197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1009403" y="1509320"/>
            <a:ext cx="7485310" cy="120876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</a:lstStyle>
          <a:p>
            <a:r>
              <a:t>Title Text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1009403" y="2718080"/>
            <a:ext cx="7485310" cy="3504589"/>
          </a:xfrm>
          <a:prstGeom prst="rect">
            <a:avLst/>
          </a:prstGeom>
        </p:spPr>
        <p:txBody>
          <a:bodyPr anchor="b"/>
          <a:lstStyle>
            <a:lvl1pPr indent="0"/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sz="half" idx="1"/>
          </p:nvPr>
        </p:nvSpPr>
        <p:spPr>
          <a:xfrm>
            <a:off x="1017587" y="1709738"/>
            <a:ext cx="3630613" cy="5148263"/>
          </a:xfrm>
          <a:prstGeom prst="rect">
            <a:avLst/>
          </a:prstGeom>
        </p:spPr>
        <p:txBody>
          <a:bodyPr/>
          <a:lstStyle>
            <a:lvl1pPr indent="0"/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sz="quarter" idx="1"/>
          </p:nvPr>
        </p:nvSpPr>
        <p:spPr>
          <a:xfrm>
            <a:off x="457200" y="1496115"/>
            <a:ext cx="4040188" cy="678760"/>
          </a:xfrm>
          <a:prstGeom prst="rect">
            <a:avLst/>
          </a:prstGeom>
        </p:spPr>
        <p:txBody>
          <a:bodyPr anchor="b"/>
          <a:lstStyle>
            <a:lvl1pPr indent="0"/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1006475" y="890587"/>
            <a:ext cx="7421562" cy="60552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1006475" y="890587"/>
            <a:ext cx="7421562" cy="70961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xfrm>
            <a:off x="3575050" y="1484415"/>
            <a:ext cx="5111750" cy="5373585"/>
          </a:xfrm>
          <a:prstGeom prst="rect">
            <a:avLst/>
          </a:prstGeom>
        </p:spPr>
        <p:txBody>
          <a:bodyPr/>
          <a:lstStyle>
            <a:lvl1pPr indent="0"/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1006475" y="890587"/>
            <a:ext cx="7421562" cy="59382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"/>
          </p:nvPr>
        </p:nvSpPr>
        <p:spPr>
          <a:xfrm>
            <a:off x="1792288" y="5628209"/>
            <a:ext cx="5486399" cy="1229791"/>
          </a:xfrm>
          <a:prstGeom prst="rect">
            <a:avLst/>
          </a:prstGeom>
        </p:spPr>
        <p:txBody>
          <a:bodyPr/>
          <a:lstStyle>
            <a:lvl1pPr indent="0"/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1006475" y="890587"/>
            <a:ext cx="7421562" cy="227647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53987" y="6565900"/>
            <a:ext cx="2789239" cy="228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325" tIns="46325" rIns="46325" bIns="46325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39536B"/>
                </a:solidFill>
              </a:rPr>
              <a:t>®</a:t>
            </a:r>
            <a:r>
              <a:rPr sz="1000" b="1">
                <a:solidFill>
                  <a:srgbClr val="333333"/>
                </a:solidFill>
              </a:rPr>
              <a:t> Towa 2014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17587" y="1709738"/>
            <a:ext cx="7413626" cy="5148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006475" y="890587"/>
            <a:ext cx="7421562" cy="819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228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565150" marR="0" indent="-6985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920750" marR="0" indent="-9525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-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825625" marR="0" indent="-98425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82825" marR="0" indent="-98425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740025" marR="0" indent="-98425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97225" marR="0" indent="-98425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654425" marR="0" indent="-98425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111625" marR="0" indent="-98425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78"/>
          <p:cNvSpPr/>
          <p:nvPr/>
        </p:nvSpPr>
        <p:spPr>
          <a:xfrm flipV="1">
            <a:off x="1217617" y="1390661"/>
            <a:ext cx="1111022" cy="45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19050">
            <a:solidFill>
              <a:srgbClr val="39536B"/>
            </a:solidFill>
            <a:tailEnd type="stealth"/>
          </a:ln>
        </p:spPr>
        <p:txBody>
          <a:bodyPr/>
          <a:lstStyle/>
          <a:p>
            <a:endParaRPr>
              <a:solidFill>
                <a:srgbClr val="002060"/>
              </a:solidFill>
            </a:endParaRPr>
          </a:p>
        </p:txBody>
      </p:sp>
      <p:grpSp>
        <p:nvGrpSpPr>
          <p:cNvPr id="4" name="Group 134"/>
          <p:cNvGrpSpPr/>
          <p:nvPr/>
        </p:nvGrpSpPr>
        <p:grpSpPr>
          <a:xfrm>
            <a:off x="0" y="910364"/>
            <a:ext cx="2210974" cy="1343297"/>
            <a:chOff x="0" y="-32910"/>
            <a:chExt cx="2491240" cy="1088501"/>
          </a:xfrm>
        </p:grpSpPr>
        <p:grpSp>
          <p:nvGrpSpPr>
            <p:cNvPr id="5" name="Group 132"/>
            <p:cNvGrpSpPr/>
            <p:nvPr/>
          </p:nvGrpSpPr>
          <p:grpSpPr>
            <a:xfrm>
              <a:off x="8488" y="132262"/>
              <a:ext cx="1332211" cy="923329"/>
              <a:chOff x="0" y="0"/>
              <a:chExt cx="1332209" cy="923327"/>
            </a:xfrm>
          </p:grpSpPr>
          <p:sp>
            <p:nvSpPr>
              <p:cNvPr id="7" name="Shape 130"/>
              <p:cNvSpPr/>
              <p:nvPr/>
            </p:nvSpPr>
            <p:spPr>
              <a:xfrm>
                <a:off x="0" y="0"/>
                <a:ext cx="1332209" cy="836513"/>
              </a:xfrm>
              <a:prstGeom prst="rect">
                <a:avLst/>
              </a:prstGeom>
              <a:solidFill>
                <a:srgbClr val="D5EDDC"/>
              </a:solidFill>
              <a:ln w="9525" cap="flat">
                <a:solidFill>
                  <a:srgbClr val="82A8B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8" name="Shape 131"/>
              <p:cNvSpPr/>
              <p:nvPr/>
            </p:nvSpPr>
            <p:spPr>
              <a:xfrm>
                <a:off x="0" y="0"/>
                <a:ext cx="1332209" cy="9233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treeBT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strId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 smtClean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strDescription</a:t>
                </a:r>
                <a:endParaRPr lang="es-ES" sz="1000" dirty="0" smtClean="0">
                  <a:solidFill>
                    <a:srgbClr val="002060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lang="es-ES" sz="1000" dirty="0" smtClean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StrObservations</a:t>
                </a:r>
                <a:endParaRPr sz="1000" dirty="0">
                  <a:solidFill>
                    <a:srgbClr val="002060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life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strIdInSet</a:t>
                </a:r>
              </a:p>
            </p:txBody>
          </p:sp>
        </p:grpSp>
        <p:sp>
          <p:nvSpPr>
            <p:cNvPr id="6" name="Shape 133"/>
            <p:cNvSpPr/>
            <p:nvPr/>
          </p:nvSpPr>
          <p:spPr>
            <a:xfrm>
              <a:off x="0" y="-32910"/>
              <a:ext cx="2491240" cy="184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>
                <a:defRPr sz="12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>
                <a:def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200" b="1" dirty="0">
                  <a:solidFill>
                    <a:srgbClr val="002060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sz="1200" b="1" dirty="0" smtClean="0">
                  <a:solidFill>
                    <a:srgbClr val="002060"/>
                  </a:solidFill>
                  <a:latin typeface="Consolas"/>
                  <a:ea typeface="Consolas"/>
                  <a:cs typeface="Consolas"/>
                  <a:sym typeface="Consolas"/>
                </a:rPr>
                <a:t>M)TTreeStructureAbstract</a:t>
              </a:r>
              <a:endParaRPr sz="1200" b="1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9" name="Group 139"/>
          <p:cNvGrpSpPr/>
          <p:nvPr/>
        </p:nvGrpSpPr>
        <p:grpSpPr>
          <a:xfrm>
            <a:off x="2351665" y="790179"/>
            <a:ext cx="2239199" cy="932598"/>
            <a:chOff x="0" y="-150263"/>
            <a:chExt cx="2239197" cy="932597"/>
          </a:xfrm>
        </p:grpSpPr>
        <p:grpSp>
          <p:nvGrpSpPr>
            <p:cNvPr id="10" name="Group 137"/>
            <p:cNvGrpSpPr/>
            <p:nvPr/>
          </p:nvGrpSpPr>
          <p:grpSpPr>
            <a:xfrm>
              <a:off x="9506" y="114676"/>
              <a:ext cx="1709859" cy="667658"/>
              <a:chOff x="0" y="0"/>
              <a:chExt cx="1709857" cy="667657"/>
            </a:xfrm>
          </p:grpSpPr>
          <p:sp>
            <p:nvSpPr>
              <p:cNvPr id="12" name="Shape 135"/>
              <p:cNvSpPr/>
              <p:nvPr/>
            </p:nvSpPr>
            <p:spPr>
              <a:xfrm>
                <a:off x="0" y="-1"/>
                <a:ext cx="1709858" cy="667659"/>
              </a:xfrm>
              <a:prstGeom prst="rect">
                <a:avLst/>
              </a:prstGeom>
              <a:solidFill>
                <a:srgbClr val="D5EDDC"/>
              </a:solidFill>
              <a:ln w="9525" cap="flat">
                <a:solidFill>
                  <a:srgbClr val="82A8B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3" name="Shape 136"/>
              <p:cNvSpPr/>
              <p:nvPr/>
            </p:nvSpPr>
            <p:spPr>
              <a:xfrm>
                <a:off x="0" y="-1"/>
                <a:ext cx="1709858" cy="1265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buClr>
                    <a:srgbClr val="39536B"/>
                  </a:buClr>
                  <a:buSzPct val="100000"/>
                  <a:buFont typeface="Arial"/>
                  <a:buChar char="•"/>
                  <a:defRPr sz="10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pPr>
                  <a:defRPr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sz="100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setComponents</a:t>
                </a:r>
              </a:p>
            </p:txBody>
          </p:sp>
        </p:grpSp>
        <p:sp>
          <p:nvSpPr>
            <p:cNvPr id="11" name="Shape 138"/>
            <p:cNvSpPr/>
            <p:nvPr/>
          </p:nvSpPr>
          <p:spPr>
            <a:xfrm>
              <a:off x="0" y="-150264"/>
              <a:ext cx="2239198" cy="2785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>
                <a:defRPr sz="12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>
                <a:def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200" b="1" dirty="0">
                  <a:solidFill>
                    <a:srgbClr val="002060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sz="1200" b="1" dirty="0" smtClean="0">
                  <a:solidFill>
                    <a:srgbClr val="002060"/>
                  </a:solidFill>
                  <a:latin typeface="Consolas"/>
                  <a:ea typeface="Consolas"/>
                  <a:cs typeface="Consolas"/>
                  <a:sym typeface="Consolas"/>
                </a:rPr>
                <a:t>M)TbTreeBranchAbstract</a:t>
              </a:r>
              <a:endParaRPr sz="1200" b="1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4" name="Group 144"/>
          <p:cNvGrpSpPr/>
          <p:nvPr/>
        </p:nvGrpSpPr>
        <p:grpSpPr>
          <a:xfrm>
            <a:off x="2328628" y="2143293"/>
            <a:ext cx="2306090" cy="968776"/>
            <a:chOff x="-375637" y="-11854"/>
            <a:chExt cx="2306088" cy="968775"/>
          </a:xfrm>
        </p:grpSpPr>
        <p:grpSp>
          <p:nvGrpSpPr>
            <p:cNvPr id="15" name="Group 142"/>
            <p:cNvGrpSpPr/>
            <p:nvPr/>
          </p:nvGrpSpPr>
          <p:grpSpPr>
            <a:xfrm>
              <a:off x="-375638" y="172711"/>
              <a:ext cx="1684558" cy="784210"/>
              <a:chOff x="0" y="0"/>
              <a:chExt cx="1684556" cy="784208"/>
            </a:xfrm>
          </p:grpSpPr>
          <p:sp>
            <p:nvSpPr>
              <p:cNvPr id="17" name="Shape 140"/>
              <p:cNvSpPr/>
              <p:nvPr/>
            </p:nvSpPr>
            <p:spPr>
              <a:xfrm>
                <a:off x="-1" y="0"/>
                <a:ext cx="1684558" cy="784209"/>
              </a:xfrm>
              <a:prstGeom prst="rect">
                <a:avLst/>
              </a:prstGeom>
              <a:solidFill>
                <a:srgbClr val="D5EDDC"/>
              </a:solidFill>
              <a:ln w="9525" cap="flat">
                <a:solidFill>
                  <a:srgbClr val="82A8B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Shape 141"/>
              <p:cNvSpPr/>
              <p:nvPr/>
            </p:nvSpPr>
            <p:spPr>
              <a:xfrm>
                <a:off x="-1" y="0"/>
                <a:ext cx="1684558" cy="7165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orgBT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treeBT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Id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Description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life</a:t>
                </a:r>
              </a:p>
            </p:txBody>
          </p:sp>
        </p:grpSp>
        <p:sp>
          <p:nvSpPr>
            <p:cNvPr id="16" name="Shape 143"/>
            <p:cNvSpPr/>
            <p:nvPr/>
          </p:nvSpPr>
          <p:spPr>
            <a:xfrm>
              <a:off x="-362221" y="-11855"/>
              <a:ext cx="2292673" cy="159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>
                <a:defRPr sz="12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>
                <a:def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200" b="1" dirty="0">
                  <a:solidFill>
                    <a:srgbClr val="002060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sz="1200" b="1" dirty="0" smtClean="0">
                  <a:solidFill>
                    <a:srgbClr val="002060"/>
                  </a:solidFill>
                  <a:latin typeface="Consolas"/>
                  <a:ea typeface="Consolas"/>
                  <a:cs typeface="Consolas"/>
                  <a:sym typeface="Consolas"/>
                </a:rPr>
                <a:t>M)TlveTreeLeaveAbstract</a:t>
              </a:r>
              <a:endParaRPr sz="1200" b="1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9" name="Shape 179"/>
          <p:cNvSpPr/>
          <p:nvPr/>
        </p:nvSpPr>
        <p:spPr>
          <a:xfrm>
            <a:off x="1223835" y="1502567"/>
            <a:ext cx="1044010" cy="1075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19050">
            <a:solidFill>
              <a:srgbClr val="39536B"/>
            </a:solidFill>
            <a:tailEnd type="stealth"/>
          </a:ln>
        </p:spPr>
        <p:txBody>
          <a:bodyPr/>
          <a:lstStyle/>
          <a:p>
            <a:endParaRPr>
              <a:solidFill>
                <a:srgbClr val="002060"/>
              </a:solidFill>
            </a:endParaRPr>
          </a:p>
        </p:txBody>
      </p:sp>
      <p:sp>
        <p:nvSpPr>
          <p:cNvPr id="20" name="Shape 146"/>
          <p:cNvSpPr/>
          <p:nvPr/>
        </p:nvSpPr>
        <p:spPr>
          <a:xfrm>
            <a:off x="1378020" y="1043089"/>
            <a:ext cx="492562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rPr>
                <a:solidFill>
                  <a:srgbClr val="002060"/>
                </a:solidFill>
              </a:rPr>
              <a:t>(datos)</a:t>
            </a:r>
          </a:p>
        </p:txBody>
      </p:sp>
      <p:sp>
        <p:nvSpPr>
          <p:cNvPr id="21" name="Shape 147"/>
          <p:cNvSpPr/>
          <p:nvPr/>
        </p:nvSpPr>
        <p:spPr>
          <a:xfrm>
            <a:off x="1394306" y="1192232"/>
            <a:ext cx="978687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rPr>
                <a:solidFill>
                  <a:srgbClr val="002060"/>
                </a:solidFill>
              </a:rPr>
              <a:t>subChangeId()</a:t>
            </a:r>
          </a:p>
        </p:txBody>
      </p:sp>
      <p:grpSp>
        <p:nvGrpSpPr>
          <p:cNvPr id="27" name="Group 155"/>
          <p:cNvGrpSpPr/>
          <p:nvPr/>
        </p:nvGrpSpPr>
        <p:grpSpPr>
          <a:xfrm>
            <a:off x="4753975" y="791553"/>
            <a:ext cx="2423664" cy="804418"/>
            <a:chOff x="0" y="-142621"/>
            <a:chExt cx="2423662" cy="804417"/>
          </a:xfrm>
        </p:grpSpPr>
        <p:sp>
          <p:nvSpPr>
            <p:cNvPr id="28" name="Shape 153"/>
            <p:cNvSpPr/>
            <p:nvPr/>
          </p:nvSpPr>
          <p:spPr>
            <a:xfrm>
              <a:off x="9022" y="108844"/>
              <a:ext cx="1416100" cy="552953"/>
            </a:xfrm>
            <a:prstGeom prst="rect">
              <a:avLst/>
            </a:prstGeom>
            <a:solidFill>
              <a:srgbClr val="D5EDDC"/>
            </a:solidFill>
            <a:ln w="9525" cap="flat">
              <a:solidFill>
                <a:srgbClr val="82A8B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29" name="Shape 154"/>
            <p:cNvSpPr/>
            <p:nvPr/>
          </p:nvSpPr>
          <p:spPr>
            <a:xfrm>
              <a:off x="0" y="-142622"/>
              <a:ext cx="2423663" cy="2643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>
                <a:defRPr sz="12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>
                <a:def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200" b="1" dirty="0">
                  <a:solidFill>
                    <a:srgbClr val="002060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sz="1200" b="1" dirty="0" smtClean="0">
                  <a:solidFill>
                    <a:srgbClr val="002060"/>
                  </a:solidFill>
                  <a:latin typeface="Consolas"/>
                  <a:ea typeface="Consolas"/>
                  <a:cs typeface="Consolas"/>
                  <a:sym typeface="Consolas"/>
                </a:rPr>
                <a:t>M)TbsiSingleRootAbstract</a:t>
              </a:r>
              <a:endParaRPr sz="1200" b="1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0" name="Shape 182"/>
          <p:cNvSpPr/>
          <p:nvPr/>
        </p:nvSpPr>
        <p:spPr>
          <a:xfrm flipV="1">
            <a:off x="4071033" y="2696137"/>
            <a:ext cx="563686" cy="45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19050">
            <a:solidFill>
              <a:srgbClr val="39536B"/>
            </a:solidFill>
            <a:tailEnd type="stealth"/>
          </a:ln>
        </p:spPr>
        <p:txBody>
          <a:bodyPr/>
          <a:lstStyle/>
          <a:p>
            <a:endParaRPr>
              <a:solidFill>
                <a:srgbClr val="002060"/>
              </a:solidFill>
            </a:endParaRPr>
          </a:p>
        </p:txBody>
      </p:sp>
      <p:grpSp>
        <p:nvGrpSpPr>
          <p:cNvPr id="34" name="Group 172"/>
          <p:cNvGrpSpPr/>
          <p:nvPr/>
        </p:nvGrpSpPr>
        <p:grpSpPr>
          <a:xfrm>
            <a:off x="7533" y="3194207"/>
            <a:ext cx="1558637" cy="1082924"/>
            <a:chOff x="0" y="-72506"/>
            <a:chExt cx="1558635" cy="1082922"/>
          </a:xfrm>
        </p:grpSpPr>
        <p:grpSp>
          <p:nvGrpSpPr>
            <p:cNvPr id="35" name="Group 170"/>
            <p:cNvGrpSpPr/>
            <p:nvPr/>
          </p:nvGrpSpPr>
          <p:grpSpPr>
            <a:xfrm>
              <a:off x="8853" y="137947"/>
              <a:ext cx="1389472" cy="872470"/>
              <a:chOff x="0" y="0"/>
              <a:chExt cx="1389471" cy="872468"/>
            </a:xfrm>
          </p:grpSpPr>
          <p:sp>
            <p:nvSpPr>
              <p:cNvPr id="37" name="Shape 168"/>
              <p:cNvSpPr/>
              <p:nvPr/>
            </p:nvSpPr>
            <p:spPr>
              <a:xfrm>
                <a:off x="0" y="0"/>
                <a:ext cx="1389472" cy="872469"/>
              </a:xfrm>
              <a:prstGeom prst="rect">
                <a:avLst/>
              </a:prstGeom>
              <a:solidFill>
                <a:srgbClr val="D5EDDC"/>
              </a:solidFill>
              <a:ln w="9525" cap="flat">
                <a:solidFill>
                  <a:srgbClr val="82A8B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38" name="Shape 169"/>
              <p:cNvSpPr/>
              <p:nvPr/>
            </p:nvSpPr>
            <p:spPr>
              <a:xfrm>
                <a:off x="0" y="50176"/>
                <a:ext cx="1389472" cy="7721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 smtClean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treeBT</a:t>
                </a:r>
                <a:endParaRPr dirty="0">
                  <a:solidFill>
                    <a:srgbClr val="002060"/>
                  </a:solidFill>
                </a:endParaRP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 sz="10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rPr dirty="0">
                    <a:solidFill>
                      <a:srgbClr val="002060"/>
                    </a:solidFill>
                  </a:rPr>
                  <a:t>arrdateBegin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>
                    <a:solidFill>
                      <a:srgbClr val="00206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arrdateEnd</a:t>
                </a:r>
              </a:p>
            </p:txBody>
          </p:sp>
        </p:grpSp>
        <p:sp>
          <p:nvSpPr>
            <p:cNvPr id="36" name="Shape 171"/>
            <p:cNvSpPr/>
            <p:nvPr/>
          </p:nvSpPr>
          <p:spPr>
            <a:xfrm>
              <a:off x="0" y="-72507"/>
              <a:ext cx="1558636" cy="2307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>
                <a:defRPr sz="12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>
                <a:def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200" b="1">
                  <a:solidFill>
                    <a:srgbClr val="002060"/>
                  </a:solidFill>
                  <a:latin typeface="Consolas"/>
                  <a:ea typeface="Consolas"/>
                  <a:cs typeface="Consolas"/>
                  <a:sym typeface="Consolas"/>
                </a:rPr>
                <a:t>(M)LifeLifePeriods</a:t>
              </a:r>
            </a:p>
          </p:txBody>
        </p:sp>
      </p:grpSp>
      <p:sp>
        <p:nvSpPr>
          <p:cNvPr id="39" name="Shape 173"/>
          <p:cNvSpPr/>
          <p:nvPr/>
        </p:nvSpPr>
        <p:spPr>
          <a:xfrm>
            <a:off x="1394306" y="3567007"/>
            <a:ext cx="1279863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rPr dirty="0" smtClean="0">
                <a:solidFill>
                  <a:srgbClr val="002060"/>
                </a:solidFill>
              </a:rPr>
              <a:t>boolIsDateIncluded</a:t>
            </a:r>
            <a:r>
              <a:rPr dirty="0">
                <a:solidFill>
                  <a:srgbClr val="002060"/>
                </a:solidFill>
              </a:rPr>
              <a:t>()</a:t>
            </a:r>
          </a:p>
        </p:txBody>
      </p:sp>
      <p:sp>
        <p:nvSpPr>
          <p:cNvPr id="40" name="Shape 174"/>
          <p:cNvSpPr/>
          <p:nvPr/>
        </p:nvSpPr>
        <p:spPr>
          <a:xfrm>
            <a:off x="1410592" y="3716150"/>
            <a:ext cx="1396933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rPr>
                <a:solidFill>
                  <a:srgbClr val="002060"/>
                </a:solidFill>
              </a:rPr>
              <a:t>boolIsPeriodIncluded()</a:t>
            </a:r>
          </a:p>
        </p:txBody>
      </p:sp>
      <p:sp>
        <p:nvSpPr>
          <p:cNvPr id="41" name="Shape 175"/>
          <p:cNvSpPr/>
          <p:nvPr/>
        </p:nvSpPr>
        <p:spPr>
          <a:xfrm>
            <a:off x="1402449" y="3840695"/>
            <a:ext cx="159915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rPr>
                <a:solidFill>
                  <a:srgbClr val="002060"/>
                </a:solidFill>
              </a:rPr>
              <a:t>boolIsPeriodNotIncluded()</a:t>
            </a:r>
          </a:p>
        </p:txBody>
      </p:sp>
      <p:sp>
        <p:nvSpPr>
          <p:cNvPr id="42" name="Shape 176"/>
          <p:cNvSpPr/>
          <p:nvPr/>
        </p:nvSpPr>
        <p:spPr>
          <a:xfrm>
            <a:off x="1418735" y="3989838"/>
            <a:ext cx="978688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rPr>
                <a:solidFill>
                  <a:srgbClr val="002060"/>
                </a:solidFill>
              </a:rPr>
              <a:t>subAddPeriod()</a:t>
            </a:r>
          </a:p>
        </p:txBody>
      </p:sp>
      <p:sp>
        <p:nvSpPr>
          <p:cNvPr id="43" name="Shape 177"/>
          <p:cNvSpPr/>
          <p:nvPr/>
        </p:nvSpPr>
        <p:spPr>
          <a:xfrm>
            <a:off x="1402449" y="4114383"/>
            <a:ext cx="1413219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rPr>
                <a:solidFill>
                  <a:srgbClr val="002060"/>
                </a:solidFill>
              </a:rPr>
              <a:t>subRemovePeriod()</a:t>
            </a:r>
          </a:p>
        </p:txBody>
      </p:sp>
      <p:sp>
        <p:nvSpPr>
          <p:cNvPr id="44" name="Shape 130"/>
          <p:cNvSpPr/>
          <p:nvPr/>
        </p:nvSpPr>
        <p:spPr>
          <a:xfrm>
            <a:off x="7177640" y="1043018"/>
            <a:ext cx="1833981" cy="855600"/>
          </a:xfrm>
          <a:prstGeom prst="rect">
            <a:avLst/>
          </a:prstGeom>
          <a:solidFill>
            <a:srgbClr val="A3BBCE"/>
          </a:solidFill>
          <a:ln>
            <a:solidFill>
              <a:srgbClr val="82A8B6"/>
            </a:solidFill>
          </a:ln>
        </p:spPr>
        <p:txBody>
          <a:bodyPr lIns="45719" rIns="45719"/>
          <a:lstStyle/>
          <a:p>
            <a:pPr indent="63500"/>
            <a:endParaRPr>
              <a:solidFill>
                <a:srgbClr val="002060"/>
              </a:solidFill>
            </a:endParaRPr>
          </a:p>
        </p:txBody>
      </p:sp>
      <p:sp>
        <p:nvSpPr>
          <p:cNvPr id="45" name="Shape 131"/>
          <p:cNvSpPr/>
          <p:nvPr/>
        </p:nvSpPr>
        <p:spPr>
          <a:xfrm>
            <a:off x="7135707" y="823970"/>
            <a:ext cx="1917847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z="1200" b="1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200" b="1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200" b="1" dirty="0" smtClean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M)TbsicomCompany</a:t>
            </a:r>
            <a:endParaRPr sz="1200" b="1" dirty="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" name="Shape 132"/>
          <p:cNvSpPr/>
          <p:nvPr/>
        </p:nvSpPr>
        <p:spPr>
          <a:xfrm>
            <a:off x="4754939" y="2327858"/>
            <a:ext cx="1451930" cy="948528"/>
          </a:xfrm>
          <a:prstGeom prst="rect">
            <a:avLst/>
          </a:prstGeom>
          <a:solidFill>
            <a:srgbClr val="D5EDDC"/>
          </a:solidFill>
          <a:ln>
            <a:solidFill>
              <a:srgbClr val="82A8B6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47" name="Shape 133"/>
          <p:cNvSpPr/>
          <p:nvPr/>
        </p:nvSpPr>
        <p:spPr>
          <a:xfrm>
            <a:off x="4735226" y="2005786"/>
            <a:ext cx="2135429" cy="306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>
              <a:defRPr sz="1200" b="1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200" b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200" b="1" smtClean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M)TlvecomCompanyAbstract</a:t>
            </a:r>
            <a:endParaRPr sz="1200" b="1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8" name="Connector 135"/>
          <p:cNvCxnSpPr/>
          <p:nvPr/>
        </p:nvCxnSpPr>
        <p:spPr>
          <a:xfrm flipH="1">
            <a:off x="6253455" y="2802122"/>
            <a:ext cx="617200" cy="3225"/>
          </a:xfrm>
          <a:prstGeom prst="straightConnector1">
            <a:avLst/>
          </a:prstGeom>
          <a:ln w="19050">
            <a:solidFill>
              <a:srgbClr val="39536B"/>
            </a:solidFill>
            <a:tailEnd type="stealth"/>
          </a:ln>
        </p:spPr>
      </p:cxnSp>
      <p:sp>
        <p:nvSpPr>
          <p:cNvPr id="49" name="Shape 128"/>
          <p:cNvSpPr/>
          <p:nvPr/>
        </p:nvSpPr>
        <p:spPr>
          <a:xfrm>
            <a:off x="6948621" y="2340471"/>
            <a:ext cx="1794546" cy="926190"/>
          </a:xfrm>
          <a:prstGeom prst="rect">
            <a:avLst/>
          </a:prstGeom>
          <a:solidFill>
            <a:srgbClr val="A3BBCE"/>
          </a:solidFill>
          <a:ln>
            <a:solidFill>
              <a:srgbClr val="82A8B6"/>
            </a:solidFill>
          </a:ln>
        </p:spPr>
        <p:txBody>
          <a:bodyPr lIns="45719" rIns="45719"/>
          <a:lstStyle/>
          <a:p>
            <a:pPr indent="63500">
              <a:defRPr>
                <a:solidFill>
                  <a:srgbClr val="000000"/>
                </a:solidFill>
              </a:defRPr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50" name="Shape 134"/>
          <p:cNvSpPr/>
          <p:nvPr/>
        </p:nvSpPr>
        <p:spPr>
          <a:xfrm>
            <a:off x="6943859" y="2010100"/>
            <a:ext cx="2028402" cy="306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>
              <a:defRPr sz="1200" b="1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200" b="1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200" b="1" dirty="0" smtClean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M)TlvecommxMexico</a:t>
            </a:r>
            <a:endParaRPr sz="1200" b="1" dirty="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" name="Shape 136"/>
          <p:cNvSpPr/>
          <p:nvPr/>
        </p:nvSpPr>
        <p:spPr>
          <a:xfrm>
            <a:off x="6943858" y="2436216"/>
            <a:ext cx="202840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buClr>
                <a:srgbClr val="39536B"/>
              </a:buClr>
              <a:buSzPct val="100000"/>
              <a:buFont typeface="Arial"/>
              <a:buChar char="•"/>
              <a:defRPr>
                <a:solidFill>
                  <a:srgbClr val="000000"/>
                </a:solidFill>
              </a:defRPr>
            </a:pPr>
            <a:r>
              <a:rPr sz="1000" dirty="0">
                <a:solidFill>
                  <a:srgbClr val="002060"/>
                </a:solidFill>
                <a:latin typeface="Consolas"/>
                <a:ea typeface="Consolas"/>
                <a:cs typeface="Consolas"/>
              </a:rPr>
              <a:t>RfcpmPersonaMoral</a:t>
            </a:r>
          </a:p>
          <a:p>
            <a:pPr>
              <a:buClr>
                <a:srgbClr val="39536B"/>
              </a:buClr>
              <a:buSzPct val="100000"/>
              <a:buFont typeface="Arial"/>
              <a:buChar char="•"/>
              <a:defRPr>
                <a:solidFill>
                  <a:srgbClr val="000000"/>
                </a:solidFill>
              </a:defRPr>
            </a:pPr>
            <a:r>
              <a:rPr sz="1000" dirty="0">
                <a:solidFill>
                  <a:srgbClr val="002060"/>
                </a:solidFill>
                <a:latin typeface="Consolas"/>
                <a:ea typeface="Consolas"/>
                <a:cs typeface="Consolas"/>
              </a:rPr>
              <a:t>RpssRegistroPatronalImss</a:t>
            </a:r>
          </a:p>
        </p:txBody>
      </p:sp>
      <p:sp>
        <p:nvSpPr>
          <p:cNvPr id="55" name="Shape 182"/>
          <p:cNvSpPr/>
          <p:nvPr/>
        </p:nvSpPr>
        <p:spPr>
          <a:xfrm>
            <a:off x="6206869" y="1313478"/>
            <a:ext cx="928838" cy="77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19050">
            <a:solidFill>
              <a:srgbClr val="39536B"/>
            </a:solidFill>
            <a:tailEnd type="stealth"/>
          </a:ln>
        </p:spPr>
        <p:txBody>
          <a:bodyPr/>
          <a:lstStyle/>
          <a:p>
            <a:endParaRPr>
              <a:solidFill>
                <a:srgbClr val="002060"/>
              </a:solidFill>
            </a:endParaRPr>
          </a:p>
        </p:txBody>
      </p:sp>
      <p:sp>
        <p:nvSpPr>
          <p:cNvPr id="56" name="Shape 182"/>
          <p:cNvSpPr/>
          <p:nvPr/>
        </p:nvSpPr>
        <p:spPr>
          <a:xfrm>
            <a:off x="4105885" y="1367002"/>
            <a:ext cx="629341" cy="45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19050">
            <a:solidFill>
              <a:srgbClr val="39536B"/>
            </a:solidFill>
            <a:tailEnd type="stealth"/>
          </a:ln>
        </p:spPr>
        <p:txBody>
          <a:bodyPr/>
          <a:lstStyle/>
          <a:p>
            <a:endParaRPr>
              <a:solidFill>
                <a:srgbClr val="002060"/>
              </a:solidFill>
            </a:endParaRPr>
          </a:p>
        </p:txBody>
      </p:sp>
      <p:sp>
        <p:nvSpPr>
          <p:cNvPr id="59" name="Shape 129"/>
          <p:cNvSpPr/>
          <p:nvPr/>
        </p:nvSpPr>
        <p:spPr>
          <a:xfrm>
            <a:off x="-22247" y="-27384"/>
            <a:ext cx="916188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rPr sz="2800" dirty="0">
                <a:solidFill>
                  <a:srgbClr val="39536B"/>
                </a:solidFill>
              </a:rPr>
              <a:t>Relevant Part </a:t>
            </a:r>
            <a:r>
              <a:rPr sz="2800" b="1" dirty="0" smtClean="0">
                <a:solidFill>
                  <a:srgbClr val="39536B"/>
                </a:solidFill>
              </a:rPr>
              <a:t>“</a:t>
            </a:r>
            <a:r>
              <a:rPr lang="es-ES" sz="2800" b="1" dirty="0" smtClean="0">
                <a:solidFill>
                  <a:srgbClr val="39536B"/>
                </a:solidFill>
              </a:rPr>
              <a:t>Company</a:t>
            </a:r>
            <a:r>
              <a:rPr sz="2800" b="1" dirty="0" smtClean="0">
                <a:solidFill>
                  <a:srgbClr val="39536B"/>
                </a:solidFill>
              </a:rPr>
              <a:t>” </a:t>
            </a:r>
            <a:endParaRPr sz="2800" b="1" dirty="0">
              <a:solidFill>
                <a:srgbClr val="39536B"/>
              </a:solidFill>
            </a:endParaRPr>
          </a:p>
        </p:txBody>
      </p:sp>
      <p:sp>
        <p:nvSpPr>
          <p:cNvPr id="60" name="Shape 146"/>
          <p:cNvSpPr/>
          <p:nvPr/>
        </p:nvSpPr>
        <p:spPr>
          <a:xfrm>
            <a:off x="4050195" y="1058476"/>
            <a:ext cx="492562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rPr>
                <a:solidFill>
                  <a:srgbClr val="002060"/>
                </a:solidFill>
              </a:rPr>
              <a:t>(datos)</a:t>
            </a:r>
          </a:p>
        </p:txBody>
      </p:sp>
      <p:sp>
        <p:nvSpPr>
          <p:cNvPr id="61" name="Shape 146"/>
          <p:cNvSpPr/>
          <p:nvPr/>
        </p:nvSpPr>
        <p:spPr>
          <a:xfrm>
            <a:off x="6287815" y="1037714"/>
            <a:ext cx="492562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rPr>
                <a:solidFill>
                  <a:srgbClr val="002060"/>
                </a:solidFill>
              </a:rPr>
              <a:t>(datos)</a:t>
            </a:r>
          </a:p>
        </p:txBody>
      </p:sp>
      <p:sp>
        <p:nvSpPr>
          <p:cNvPr id="62" name="Shape 146"/>
          <p:cNvSpPr/>
          <p:nvPr/>
        </p:nvSpPr>
        <p:spPr>
          <a:xfrm>
            <a:off x="4113290" y="2437494"/>
            <a:ext cx="492562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rPr>
                <a:solidFill>
                  <a:srgbClr val="002060"/>
                </a:solidFill>
              </a:rPr>
              <a:t>(datos)</a:t>
            </a:r>
          </a:p>
        </p:txBody>
      </p:sp>
      <p:sp>
        <p:nvSpPr>
          <p:cNvPr id="63" name="Shape 146"/>
          <p:cNvSpPr/>
          <p:nvPr/>
        </p:nvSpPr>
        <p:spPr>
          <a:xfrm>
            <a:off x="6339316" y="2465543"/>
            <a:ext cx="492562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rPr>
                <a:solidFill>
                  <a:srgbClr val="002060"/>
                </a:solidFill>
              </a:rPr>
              <a:t>(datos)</a:t>
            </a:r>
          </a:p>
        </p:txBody>
      </p:sp>
    </p:spTree>
    <p:extLst>
      <p:ext uri="{BB962C8B-B14F-4D97-AF65-F5344CB8AC3E}">
        <p14:creationId xmlns:p14="http://schemas.microsoft.com/office/powerpoint/2010/main" val="152957773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39536B"/>
      </a:dk1>
      <a:lt1>
        <a:srgbClr val="6B4D32"/>
      </a:lt1>
      <a:dk2>
        <a:srgbClr val="A7A7A7"/>
      </a:dk2>
      <a:lt2>
        <a:srgbClr val="535353"/>
      </a:lt2>
      <a:accent1>
        <a:srgbClr val="87ABB9"/>
      </a:accent1>
      <a:accent2>
        <a:srgbClr val="44985A"/>
      </a:accent2>
      <a:accent3>
        <a:srgbClr val="F6F4F0"/>
      </a:accent3>
      <a:accent4>
        <a:srgbClr val="2F465A"/>
      </a:accent4>
      <a:accent5>
        <a:srgbClr val="C3D2D9"/>
      </a:accent5>
      <a:accent6>
        <a:srgbClr val="3D895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FEDE5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39536B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39536B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7ABB9"/>
      </a:accent1>
      <a:accent2>
        <a:srgbClr val="44985A"/>
      </a:accent2>
      <a:accent3>
        <a:srgbClr val="F6F4F0"/>
      </a:accent3>
      <a:accent4>
        <a:srgbClr val="2F465A"/>
      </a:accent4>
      <a:accent5>
        <a:srgbClr val="C3D2D9"/>
      </a:accent5>
      <a:accent6>
        <a:srgbClr val="3D895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FEDE5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39536B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39536B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65</Words>
  <Application>Microsoft Macintosh PowerPoint</Application>
  <PresentationFormat>Presentación en pantalla (4:3)</PresentationFormat>
  <Paragraphs>37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Consolas</vt:lpstr>
      <vt:lpstr>Helvetica Neue</vt:lpstr>
      <vt:lpstr>Default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Alejandro De la Rosa Cortés</cp:lastModifiedBy>
  <cp:revision>6</cp:revision>
  <dcterms:modified xsi:type="dcterms:W3CDTF">2016-04-11T03:06:43Z</dcterms:modified>
</cp:coreProperties>
</file>