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D9E2E6"/>
          </a:solidFill>
        </a:fill>
      </a:tcStyle>
    </a:wholeTbl>
    <a:band2H>
      <a:tcTxStyle/>
      <a:tcStyle>
        <a:tcBdr/>
        <a:fill>
          <a:solidFill>
            <a:srgbClr val="EDF1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FBFBF9"/>
          </a:solidFill>
        </a:fill>
      </a:tcStyle>
    </a:wholeTbl>
    <a:band2H>
      <a:tcTxStyle/>
      <a:tcStyle>
        <a:tcBdr/>
        <a:fill>
          <a:solidFill>
            <a:srgbClr val="FDFDFC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CDD9CF"/>
          </a:solidFill>
        </a:fill>
      </a:tcStyle>
    </a:wholeTbl>
    <a:band2H>
      <a:tcTxStyle/>
      <a:tcStyle>
        <a:tcBdr/>
        <a:fill>
          <a:solidFill>
            <a:srgbClr val="E8ED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9EA"/>
          </a:solidFill>
        </a:fill>
      </a:tcStyle>
    </a:wholeTbl>
    <a:band2H>
      <a:tcTxStyle/>
      <a:tcStyle>
        <a:tcBdr/>
        <a:fill>
          <a:solidFill>
            <a:srgbClr val="EFEDE5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DE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CCCFD3"/>
          </a:solidFill>
        </a:fill>
      </a:tcStyle>
    </a:wholeTbl>
    <a:band2H>
      <a:tcTxStyle/>
      <a:tcStyle>
        <a:tcBdr/>
        <a:fill>
          <a:solidFill>
            <a:srgbClr val="E7E9E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solidFill>
            <a:srgbClr val="39536B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solidFill>
            <a:srgbClr val="39536B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508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6054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762" y="4763"/>
            <a:ext cx="9129714" cy="684371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3988" y="6565900"/>
            <a:ext cx="2576511" cy="22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325" tIns="46325" rIns="46325" bIns="46325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39536B"/>
                </a:solidFill>
              </a:rPr>
              <a:t>® </a:t>
            </a:r>
            <a:r>
              <a:rPr sz="1000" b="1">
                <a:solidFill>
                  <a:srgbClr val="333333"/>
                </a:solidFill>
              </a:rPr>
              <a:t>Towa 2014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half" idx="1"/>
          </p:nvPr>
        </p:nvSpPr>
        <p:spPr>
          <a:xfrm>
            <a:off x="1032574" y="1971163"/>
            <a:ext cx="7434073" cy="3104053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61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 rot="5400000">
            <a:off x="-1335087" y="-3354387"/>
            <a:ext cx="4702174" cy="74168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 rot="5400000">
            <a:off x="4190195" y="2061357"/>
            <a:ext cx="4770458" cy="18557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 rot="5400000">
            <a:off x="-1378755" y="-1499405"/>
            <a:ext cx="4770457" cy="5416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619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009403" y="1509320"/>
            <a:ext cx="7485310" cy="12087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009403" y="2718080"/>
            <a:ext cx="7485310" cy="3504589"/>
          </a:xfrm>
          <a:prstGeom prst="rect">
            <a:avLst/>
          </a:prstGeom>
        </p:spPr>
        <p:txBody>
          <a:bodyPr anchor="b"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half" idx="1"/>
          </p:nvPr>
        </p:nvSpPr>
        <p:spPr>
          <a:xfrm>
            <a:off x="1017587" y="1709738"/>
            <a:ext cx="3630613" cy="5148263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457200" y="1496115"/>
            <a:ext cx="4040188" cy="678760"/>
          </a:xfrm>
          <a:prstGeom prst="rect">
            <a:avLst/>
          </a:prstGeom>
        </p:spPr>
        <p:txBody>
          <a:bodyPr anchor="b"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6055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7096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575050" y="1484415"/>
            <a:ext cx="5111750" cy="5373585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938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1792288" y="5628209"/>
            <a:ext cx="5486399" cy="1229791"/>
          </a:xfrm>
          <a:prstGeom prst="rect">
            <a:avLst/>
          </a:prstGeom>
        </p:spPr>
        <p:txBody>
          <a:bodyPr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22764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53987" y="6565900"/>
            <a:ext cx="2789239" cy="22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325" tIns="46325" rIns="46325" bIns="46325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39536B"/>
                </a:solidFill>
              </a:rPr>
              <a:t>®</a:t>
            </a:r>
            <a:r>
              <a:rPr sz="1000" b="1">
                <a:solidFill>
                  <a:srgbClr val="333333"/>
                </a:solidFill>
              </a:rPr>
              <a:t> Towa 2014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17587" y="1709738"/>
            <a:ext cx="7413626" cy="514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81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228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65150" marR="0" indent="-6985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20750" marR="0" indent="-9525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-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256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28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400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972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544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1116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78"/>
          <p:cNvSpPr/>
          <p:nvPr/>
        </p:nvSpPr>
        <p:spPr>
          <a:xfrm flipV="1">
            <a:off x="1217617" y="1390661"/>
            <a:ext cx="1111022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grpSp>
        <p:nvGrpSpPr>
          <p:cNvPr id="4" name="Group 134"/>
          <p:cNvGrpSpPr/>
          <p:nvPr/>
        </p:nvGrpSpPr>
        <p:grpSpPr>
          <a:xfrm>
            <a:off x="0" y="910364"/>
            <a:ext cx="2210974" cy="1343297"/>
            <a:chOff x="0" y="-32910"/>
            <a:chExt cx="2491240" cy="1088501"/>
          </a:xfrm>
        </p:grpSpPr>
        <p:grpSp>
          <p:nvGrpSpPr>
            <p:cNvPr id="5" name="Group 132"/>
            <p:cNvGrpSpPr/>
            <p:nvPr/>
          </p:nvGrpSpPr>
          <p:grpSpPr>
            <a:xfrm>
              <a:off x="8488" y="132262"/>
              <a:ext cx="1332211" cy="923329"/>
              <a:chOff x="0" y="0"/>
              <a:chExt cx="1332209" cy="923327"/>
            </a:xfrm>
          </p:grpSpPr>
          <p:sp>
            <p:nvSpPr>
              <p:cNvPr id="7" name="Shape 130"/>
              <p:cNvSpPr/>
              <p:nvPr/>
            </p:nvSpPr>
            <p:spPr>
              <a:xfrm>
                <a:off x="0" y="0"/>
                <a:ext cx="1332209" cy="836513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Shape 131"/>
              <p:cNvSpPr/>
              <p:nvPr/>
            </p:nvSpPr>
            <p:spPr>
              <a:xfrm>
                <a:off x="0" y="0"/>
                <a:ext cx="1332209" cy="923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strId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 smtClean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strDescription</a:t>
                </a:r>
                <a:endParaRPr lang="es-ES" sz="1000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lang="es-ES" sz="1000" dirty="0" smtClean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StrObservations</a:t>
                </a:r>
                <a:endParaRPr sz="1000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life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strIdInSet</a:t>
                </a:r>
              </a:p>
            </p:txBody>
          </p:sp>
        </p:grpSp>
        <p:sp>
          <p:nvSpPr>
            <p:cNvPr id="6" name="Shape 133"/>
            <p:cNvSpPr/>
            <p:nvPr/>
          </p:nvSpPr>
          <p:spPr>
            <a:xfrm>
              <a:off x="0" y="-32910"/>
              <a:ext cx="2491240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M)TTreeStructureAbstract</a:t>
              </a:r>
              <a:endPara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" name="Group 139"/>
          <p:cNvGrpSpPr/>
          <p:nvPr/>
        </p:nvGrpSpPr>
        <p:grpSpPr>
          <a:xfrm>
            <a:off x="2351665" y="790179"/>
            <a:ext cx="2239199" cy="932598"/>
            <a:chOff x="0" y="-150263"/>
            <a:chExt cx="2239197" cy="932597"/>
          </a:xfrm>
        </p:grpSpPr>
        <p:grpSp>
          <p:nvGrpSpPr>
            <p:cNvPr id="10" name="Group 137"/>
            <p:cNvGrpSpPr/>
            <p:nvPr/>
          </p:nvGrpSpPr>
          <p:grpSpPr>
            <a:xfrm>
              <a:off x="9506" y="114676"/>
              <a:ext cx="1709859" cy="667658"/>
              <a:chOff x="0" y="0"/>
              <a:chExt cx="1709857" cy="667657"/>
            </a:xfrm>
          </p:grpSpPr>
          <p:sp>
            <p:nvSpPr>
              <p:cNvPr id="12" name="Shape 135"/>
              <p:cNvSpPr/>
              <p:nvPr/>
            </p:nvSpPr>
            <p:spPr>
              <a:xfrm>
                <a:off x="0" y="-1"/>
                <a:ext cx="1709858" cy="66765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Shape 136"/>
              <p:cNvSpPr/>
              <p:nvPr/>
            </p:nvSpPr>
            <p:spPr>
              <a:xfrm>
                <a:off x="0" y="-1"/>
                <a:ext cx="1709858" cy="126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buClr>
                    <a:srgbClr val="39536B"/>
                  </a:buClr>
                  <a:buSzPct val="100000"/>
                  <a:buFont typeface="Arial"/>
                  <a:buChar char="•"/>
                  <a:defRPr sz="10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pPr>
                  <a:def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100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setComponents</a:t>
                </a:r>
              </a:p>
            </p:txBody>
          </p:sp>
        </p:grpSp>
        <p:sp>
          <p:nvSpPr>
            <p:cNvPr id="11" name="Shape 138"/>
            <p:cNvSpPr/>
            <p:nvPr/>
          </p:nvSpPr>
          <p:spPr>
            <a:xfrm>
              <a:off x="0" y="-150264"/>
              <a:ext cx="2239198" cy="278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M)TbTreeBranchAbstract</a:t>
              </a:r>
              <a:endPara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" name="Group 144"/>
          <p:cNvGrpSpPr/>
          <p:nvPr/>
        </p:nvGrpSpPr>
        <p:grpSpPr>
          <a:xfrm>
            <a:off x="2328628" y="2143293"/>
            <a:ext cx="2306090" cy="968776"/>
            <a:chOff x="-375637" y="-11854"/>
            <a:chExt cx="2306088" cy="968775"/>
          </a:xfrm>
        </p:grpSpPr>
        <p:grpSp>
          <p:nvGrpSpPr>
            <p:cNvPr id="15" name="Group 142"/>
            <p:cNvGrpSpPr/>
            <p:nvPr/>
          </p:nvGrpSpPr>
          <p:grpSpPr>
            <a:xfrm>
              <a:off x="-375638" y="172711"/>
              <a:ext cx="1684558" cy="784210"/>
              <a:chOff x="0" y="0"/>
              <a:chExt cx="1684556" cy="784208"/>
            </a:xfrm>
          </p:grpSpPr>
          <p:sp>
            <p:nvSpPr>
              <p:cNvPr id="17" name="Shape 140"/>
              <p:cNvSpPr/>
              <p:nvPr/>
            </p:nvSpPr>
            <p:spPr>
              <a:xfrm>
                <a:off x="-1" y="0"/>
                <a:ext cx="1684558" cy="78420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Shape 141"/>
              <p:cNvSpPr/>
              <p:nvPr/>
            </p:nvSpPr>
            <p:spPr>
              <a:xfrm>
                <a:off x="-1" y="0"/>
                <a:ext cx="1684558" cy="7165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orgBT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Description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life</a:t>
                </a:r>
              </a:p>
            </p:txBody>
          </p:sp>
        </p:grpSp>
        <p:sp>
          <p:nvSpPr>
            <p:cNvPr id="16" name="Shape 143"/>
            <p:cNvSpPr/>
            <p:nvPr/>
          </p:nvSpPr>
          <p:spPr>
            <a:xfrm>
              <a:off x="-362221" y="-11855"/>
              <a:ext cx="2292673" cy="159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M)TlveTreeLeaveAbstract</a:t>
              </a:r>
              <a:endPara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" name="Shape 179"/>
          <p:cNvSpPr/>
          <p:nvPr/>
        </p:nvSpPr>
        <p:spPr>
          <a:xfrm>
            <a:off x="1223835" y="1502567"/>
            <a:ext cx="1044010" cy="1075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20" name="Shape 146"/>
          <p:cNvSpPr/>
          <p:nvPr/>
        </p:nvSpPr>
        <p:spPr>
          <a:xfrm>
            <a:off x="1378020" y="1043089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21" name="Shape 147"/>
          <p:cNvSpPr/>
          <p:nvPr/>
        </p:nvSpPr>
        <p:spPr>
          <a:xfrm>
            <a:off x="1394306" y="1192232"/>
            <a:ext cx="97868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subChangeId()</a:t>
            </a:r>
          </a:p>
        </p:txBody>
      </p:sp>
      <p:grpSp>
        <p:nvGrpSpPr>
          <p:cNvPr id="27" name="Group 155"/>
          <p:cNvGrpSpPr/>
          <p:nvPr/>
        </p:nvGrpSpPr>
        <p:grpSpPr>
          <a:xfrm>
            <a:off x="4753975" y="791553"/>
            <a:ext cx="2423664" cy="804418"/>
            <a:chOff x="0" y="-142621"/>
            <a:chExt cx="2423662" cy="804417"/>
          </a:xfrm>
        </p:grpSpPr>
        <p:sp>
          <p:nvSpPr>
            <p:cNvPr id="28" name="Shape 153"/>
            <p:cNvSpPr/>
            <p:nvPr/>
          </p:nvSpPr>
          <p:spPr>
            <a:xfrm>
              <a:off x="9022" y="108844"/>
              <a:ext cx="1416100" cy="552953"/>
            </a:xfrm>
            <a:prstGeom prst="rect">
              <a:avLst/>
            </a:prstGeom>
            <a:solidFill>
              <a:srgbClr val="D5EDDC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9" name="Shape 154"/>
            <p:cNvSpPr/>
            <p:nvPr/>
          </p:nvSpPr>
          <p:spPr>
            <a:xfrm>
              <a:off x="0" y="-142622"/>
              <a:ext cx="2423663" cy="26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M)TbsiSingleRootAbstract</a:t>
              </a:r>
              <a:endPara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" name="Shape 182"/>
          <p:cNvSpPr/>
          <p:nvPr/>
        </p:nvSpPr>
        <p:spPr>
          <a:xfrm flipV="1">
            <a:off x="4071033" y="2696137"/>
            <a:ext cx="563686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grpSp>
        <p:nvGrpSpPr>
          <p:cNvPr id="34" name="Group 172"/>
          <p:cNvGrpSpPr/>
          <p:nvPr/>
        </p:nvGrpSpPr>
        <p:grpSpPr>
          <a:xfrm>
            <a:off x="7533" y="3194207"/>
            <a:ext cx="1558637" cy="1082924"/>
            <a:chOff x="0" y="-72506"/>
            <a:chExt cx="1558635" cy="1082922"/>
          </a:xfrm>
        </p:grpSpPr>
        <p:grpSp>
          <p:nvGrpSpPr>
            <p:cNvPr id="35" name="Group 170"/>
            <p:cNvGrpSpPr/>
            <p:nvPr/>
          </p:nvGrpSpPr>
          <p:grpSpPr>
            <a:xfrm>
              <a:off x="8853" y="137947"/>
              <a:ext cx="1389472" cy="872470"/>
              <a:chOff x="0" y="0"/>
              <a:chExt cx="1389471" cy="872468"/>
            </a:xfrm>
          </p:grpSpPr>
          <p:sp>
            <p:nvSpPr>
              <p:cNvPr id="37" name="Shape 168"/>
              <p:cNvSpPr/>
              <p:nvPr/>
            </p:nvSpPr>
            <p:spPr>
              <a:xfrm>
                <a:off x="0" y="0"/>
                <a:ext cx="1389472" cy="87246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Shape 169"/>
              <p:cNvSpPr/>
              <p:nvPr/>
            </p:nvSpPr>
            <p:spPr>
              <a:xfrm>
                <a:off x="0" y="50176"/>
                <a:ext cx="1389472" cy="772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 smtClean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  <a:endParaRPr dirty="0">
                  <a:solidFill>
                    <a:srgbClr val="002060"/>
                  </a:solidFill>
                </a:endParaRP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 sz="10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dirty="0">
                    <a:solidFill>
                      <a:srgbClr val="002060"/>
                    </a:solidFill>
                  </a:rPr>
                  <a:t>arrdateBegin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arrdateEnd</a:t>
                </a:r>
              </a:p>
            </p:txBody>
          </p:sp>
        </p:grpSp>
        <p:sp>
          <p:nvSpPr>
            <p:cNvPr id="36" name="Shape 171"/>
            <p:cNvSpPr/>
            <p:nvPr/>
          </p:nvSpPr>
          <p:spPr>
            <a:xfrm>
              <a:off x="0" y="-72507"/>
              <a:ext cx="1558636" cy="230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(M)LifeLifePeriods</a:t>
              </a:r>
            </a:p>
          </p:txBody>
        </p:sp>
      </p:grpSp>
      <p:sp>
        <p:nvSpPr>
          <p:cNvPr id="39" name="Shape 173"/>
          <p:cNvSpPr/>
          <p:nvPr/>
        </p:nvSpPr>
        <p:spPr>
          <a:xfrm>
            <a:off x="1394306" y="3567007"/>
            <a:ext cx="127986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 dirty="0" smtClean="0">
                <a:solidFill>
                  <a:srgbClr val="002060"/>
                </a:solidFill>
              </a:rPr>
              <a:t>boolIsDateIncluded</a:t>
            </a:r>
            <a:r>
              <a:rPr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40" name="Shape 174"/>
          <p:cNvSpPr/>
          <p:nvPr/>
        </p:nvSpPr>
        <p:spPr>
          <a:xfrm>
            <a:off x="1410592" y="3716150"/>
            <a:ext cx="139693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boolIsPeriodIncluded()</a:t>
            </a:r>
          </a:p>
        </p:txBody>
      </p:sp>
      <p:sp>
        <p:nvSpPr>
          <p:cNvPr id="41" name="Shape 175"/>
          <p:cNvSpPr/>
          <p:nvPr/>
        </p:nvSpPr>
        <p:spPr>
          <a:xfrm>
            <a:off x="1402449" y="3840695"/>
            <a:ext cx="159915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boolIsPeriodNotIncluded()</a:t>
            </a:r>
          </a:p>
        </p:txBody>
      </p:sp>
      <p:sp>
        <p:nvSpPr>
          <p:cNvPr id="42" name="Shape 176"/>
          <p:cNvSpPr/>
          <p:nvPr/>
        </p:nvSpPr>
        <p:spPr>
          <a:xfrm>
            <a:off x="1418735" y="3989838"/>
            <a:ext cx="97868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subAddPeriod()</a:t>
            </a:r>
          </a:p>
        </p:txBody>
      </p:sp>
      <p:sp>
        <p:nvSpPr>
          <p:cNvPr id="43" name="Shape 177"/>
          <p:cNvSpPr/>
          <p:nvPr/>
        </p:nvSpPr>
        <p:spPr>
          <a:xfrm>
            <a:off x="1402449" y="4114383"/>
            <a:ext cx="1413219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subRemovePeriod()</a:t>
            </a:r>
          </a:p>
        </p:txBody>
      </p:sp>
      <p:sp>
        <p:nvSpPr>
          <p:cNvPr id="44" name="Shape 130"/>
          <p:cNvSpPr/>
          <p:nvPr/>
        </p:nvSpPr>
        <p:spPr>
          <a:xfrm>
            <a:off x="6912996" y="1074767"/>
            <a:ext cx="1028506" cy="7540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2A8B6"/>
            </a:solidFill>
          </a:ln>
        </p:spPr>
        <p:txBody>
          <a:bodyPr lIns="45719" rIns="45719"/>
          <a:lstStyle/>
          <a:p>
            <a:pPr>
              <a:defRPr sz="1000"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45" name="Shape 131"/>
          <p:cNvSpPr/>
          <p:nvPr/>
        </p:nvSpPr>
        <p:spPr>
          <a:xfrm>
            <a:off x="6871063" y="855719"/>
            <a:ext cx="1533840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>
            <a:lvl1pPr>
              <a:defRPr sz="1200" b="1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200" b="1" dirty="0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M)Tbsico</a:t>
            </a:r>
            <a:r>
              <a:rPr lang="es-ES" sz="1200" b="1" dirty="0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sz="1200" b="1" dirty="0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s-ES" sz="1200" b="1" dirty="0" err="1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untry</a:t>
            </a:r>
            <a:endParaRPr sz="1200" b="1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" name="Shape 132"/>
          <p:cNvSpPr/>
          <p:nvPr/>
        </p:nvSpPr>
        <p:spPr>
          <a:xfrm>
            <a:off x="4634719" y="2327581"/>
            <a:ext cx="1653096" cy="94852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2A8B6"/>
            </a:solidFill>
          </a:ln>
        </p:spPr>
        <p:txBody>
          <a:bodyPr lIns="45719" rIns="45719"/>
          <a:lstStyle/>
          <a:p>
            <a:pPr marL="171450" indent="-171450">
              <a:buFont typeface="Arial" charset="0"/>
              <a:buChar char="•"/>
              <a:defRPr>
                <a:solidFill>
                  <a:srgbClr val="000000"/>
                </a:solidFill>
              </a:defRPr>
            </a:pPr>
            <a:r>
              <a:rPr lang="es-ES" sz="1050" dirty="0" err="1" smtClean="0">
                <a:solidFill>
                  <a:schemeClr val="accent3"/>
                </a:solidFill>
              </a:rPr>
              <a:t>TbsiexrExchangeRate</a:t>
            </a:r>
            <a:endParaRPr sz="1050" dirty="0">
              <a:solidFill>
                <a:schemeClr val="accent3"/>
              </a:solidFill>
            </a:endParaRPr>
          </a:p>
        </p:txBody>
      </p:sp>
      <p:sp>
        <p:nvSpPr>
          <p:cNvPr id="47" name="Shape 133"/>
          <p:cNvSpPr/>
          <p:nvPr/>
        </p:nvSpPr>
        <p:spPr>
          <a:xfrm>
            <a:off x="4722700" y="2018312"/>
            <a:ext cx="2135429" cy="30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defRPr sz="1200" b="1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200" b="1" dirty="0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M)Tlvec</a:t>
            </a:r>
            <a:r>
              <a:rPr lang="es-ES" sz="1200" b="1" dirty="0" err="1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ou</a:t>
            </a:r>
            <a:r>
              <a:rPr sz="1200" b="1" dirty="0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s-ES" sz="1200" b="1" dirty="0" err="1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ountry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55" name="Shape 182"/>
          <p:cNvSpPr/>
          <p:nvPr/>
        </p:nvSpPr>
        <p:spPr>
          <a:xfrm>
            <a:off x="6206869" y="1313479"/>
            <a:ext cx="664193" cy="5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56" name="Shape 182"/>
          <p:cNvSpPr/>
          <p:nvPr/>
        </p:nvSpPr>
        <p:spPr>
          <a:xfrm>
            <a:off x="4105885" y="1367002"/>
            <a:ext cx="629341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59" name="Shape 129"/>
          <p:cNvSpPr/>
          <p:nvPr/>
        </p:nvSpPr>
        <p:spPr>
          <a:xfrm>
            <a:off x="-22247" y="-27384"/>
            <a:ext cx="916188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rPr sz="2800" dirty="0">
                <a:solidFill>
                  <a:srgbClr val="39536B"/>
                </a:solidFill>
              </a:rPr>
              <a:t>Relevant Part </a:t>
            </a:r>
            <a:r>
              <a:rPr sz="2800" b="1" dirty="0" smtClean="0">
                <a:solidFill>
                  <a:srgbClr val="39536B"/>
                </a:solidFill>
              </a:rPr>
              <a:t>“</a:t>
            </a:r>
            <a:r>
              <a:rPr lang="es-ES" sz="2800" b="1" smtClean="0">
                <a:solidFill>
                  <a:srgbClr val="39536B"/>
                </a:solidFill>
              </a:rPr>
              <a:t>Country</a:t>
            </a:r>
            <a:r>
              <a:rPr sz="2800" b="1" smtClean="0">
                <a:solidFill>
                  <a:srgbClr val="39536B"/>
                </a:solidFill>
              </a:rPr>
              <a:t>” </a:t>
            </a:r>
            <a:endParaRPr sz="2800" b="1" dirty="0">
              <a:solidFill>
                <a:srgbClr val="39536B"/>
              </a:solidFill>
            </a:endParaRPr>
          </a:p>
        </p:txBody>
      </p:sp>
      <p:sp>
        <p:nvSpPr>
          <p:cNvPr id="60" name="Shape 146"/>
          <p:cNvSpPr/>
          <p:nvPr/>
        </p:nvSpPr>
        <p:spPr>
          <a:xfrm>
            <a:off x="4050195" y="1058476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61" name="Shape 146"/>
          <p:cNvSpPr/>
          <p:nvPr/>
        </p:nvSpPr>
        <p:spPr>
          <a:xfrm>
            <a:off x="6287815" y="1037714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62" name="Shape 146"/>
          <p:cNvSpPr/>
          <p:nvPr/>
        </p:nvSpPr>
        <p:spPr>
          <a:xfrm>
            <a:off x="4113290" y="2437494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48" name="Shape 173"/>
          <p:cNvSpPr/>
          <p:nvPr/>
        </p:nvSpPr>
        <p:spPr>
          <a:xfrm>
            <a:off x="8035468" y="1058476"/>
            <a:ext cx="127986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 lang="es-ES" dirty="0" err="1" smtClean="0">
                <a:solidFill>
                  <a:srgbClr val="002060"/>
                </a:solidFill>
              </a:rPr>
              <a:t>subAddCompany</a:t>
            </a:r>
            <a:r>
              <a:rPr lang="es-ES" dirty="0" smtClean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95777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39536B"/>
      </a:dk1>
      <a:lt1>
        <a:srgbClr val="6B4D32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EDE5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EDE5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67</Words>
  <Application>Microsoft Macintosh PowerPoint</Application>
  <PresentationFormat>Presentación en pantalla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Consolas</vt:lpstr>
      <vt:lpstr>Helvetica Neue</vt:lpstr>
      <vt:lpstr>Default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Alejandro De la Rosa Cortés</cp:lastModifiedBy>
  <cp:revision>7</cp:revision>
  <dcterms:modified xsi:type="dcterms:W3CDTF">2016-04-11T03:13:13Z</dcterms:modified>
</cp:coreProperties>
</file>