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D9E2E6"/>
          </a:solidFill>
        </a:fill>
      </a:tcStyle>
    </a:wholeTbl>
    <a:band2H>
      <a:tcTxStyle/>
      <a:tcStyle>
        <a:tcBdr/>
        <a:fill>
          <a:solidFill>
            <a:srgbClr val="EDF1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FBFBF9"/>
          </a:solidFill>
        </a:fill>
      </a:tcStyle>
    </a:wholeTbl>
    <a:band2H>
      <a:tcTxStyle/>
      <a:tcStyle>
        <a:tcBdr/>
        <a:fill>
          <a:solidFill>
            <a:srgbClr val="FDFDFC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CDD9CF"/>
          </a:solidFill>
        </a:fill>
      </a:tcStyle>
    </a:wholeTbl>
    <a:band2H>
      <a:tcTxStyle/>
      <a:tcStyle>
        <a:tcBdr/>
        <a:fill>
          <a:solidFill>
            <a:srgbClr val="E8ED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9EA"/>
          </a:solidFill>
        </a:fill>
      </a:tcStyle>
    </a:wholeTbl>
    <a:band2H>
      <a:tcTxStyle/>
      <a:tcStyle>
        <a:tcBdr/>
        <a:fill>
          <a:solidFill>
            <a:srgbClr val="EFEDE5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9536B"/>
              </a:solidFill>
              <a:prstDash val="solid"/>
              <a:bevel/>
            </a:ln>
          </a:top>
          <a:bottom>
            <a:ln w="254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DE5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9536B"/>
              </a:solidFill>
              <a:prstDash val="solid"/>
              <a:bevel/>
            </a:ln>
          </a:top>
          <a:bottom>
            <a:ln w="254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CCCFD3"/>
          </a:solidFill>
        </a:fill>
      </a:tcStyle>
    </a:wholeTbl>
    <a:band2H>
      <a:tcTxStyle/>
      <a:tcStyle>
        <a:tcBdr/>
        <a:fill>
          <a:solidFill>
            <a:srgbClr val="E7E9E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39536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39536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39536B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12700" cap="flat">
              <a:solidFill>
                <a:srgbClr val="39536B"/>
              </a:solidFill>
              <a:prstDash val="solid"/>
              <a:bevel/>
            </a:ln>
          </a:top>
          <a:bottom>
            <a:ln w="127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solidFill>
            <a:srgbClr val="39536B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12700" cap="flat">
              <a:solidFill>
                <a:srgbClr val="39536B"/>
              </a:solidFill>
              <a:prstDash val="solid"/>
              <a:bevel/>
            </a:ln>
          </a:top>
          <a:bottom>
            <a:ln w="127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solidFill>
            <a:srgbClr val="39536B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50800" cap="flat">
              <a:solidFill>
                <a:srgbClr val="39536B"/>
              </a:solidFill>
              <a:prstDash val="solid"/>
              <a:bevel/>
            </a:ln>
          </a:top>
          <a:bottom>
            <a:ln w="127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12700" cap="flat">
              <a:solidFill>
                <a:srgbClr val="39536B"/>
              </a:solidFill>
              <a:prstDash val="solid"/>
              <a:bevel/>
            </a:ln>
          </a:top>
          <a:bottom>
            <a:ln w="254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3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736862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1371600" y="3886200"/>
            <a:ext cx="6400799" cy="2971800"/>
          </a:xfrm>
          <a:prstGeom prst="rect">
            <a:avLst/>
          </a:prstGeom>
        </p:spPr>
        <p:txBody>
          <a:bodyPr/>
          <a:lstStyle>
            <a:lvl1pPr indent="0" algn="ctr"/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50622"/>
          </a:xfrm>
          <a:prstGeom prst="rect">
            <a:avLst/>
          </a:prstGeom>
        </p:spPr>
        <p:txBody>
          <a:bodyPr lIns="45699" tIns="45699" rIns="45699" bIns="45699" anchor="t"/>
          <a:lstStyle>
            <a:lvl1pPr algn="l">
              <a:defRPr sz="1800">
                <a:solidFill>
                  <a:srgbClr val="39536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1792288" y="5628209"/>
            <a:ext cx="5486399" cy="1229791"/>
          </a:xfrm>
          <a:prstGeom prst="rect">
            <a:avLst/>
          </a:prstGeom>
        </p:spPr>
        <p:txBody>
          <a:bodyPr/>
          <a:lstStyle>
            <a:lvl1pPr indent="0"/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227647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561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Title Text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 rot="5400000">
            <a:off x="-1335087" y="-3354387"/>
            <a:ext cx="4702174" cy="74168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 rot="5400000">
            <a:off x="4190195" y="2061357"/>
            <a:ext cx="4770458" cy="18557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Title Text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 rot="5400000">
            <a:off x="-1378755" y="-1499405"/>
            <a:ext cx="4770457" cy="5416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56197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4762" y="4763"/>
            <a:ext cx="9129714" cy="6843711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3988" y="6565900"/>
            <a:ext cx="2576511" cy="22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325" tIns="46325" rIns="46325" bIns="46325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39536B"/>
                </a:solidFill>
              </a:rPr>
              <a:t>® </a:t>
            </a:r>
            <a:r>
              <a:rPr sz="1000" b="1">
                <a:solidFill>
                  <a:srgbClr val="333333"/>
                </a:solidFill>
              </a:rPr>
              <a:t>Towa 2014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half" idx="1"/>
          </p:nvPr>
        </p:nvSpPr>
        <p:spPr>
          <a:xfrm>
            <a:off x="1032574" y="1971163"/>
            <a:ext cx="7434073" cy="3104053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1009403" y="1509320"/>
            <a:ext cx="7485310" cy="12087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1009403" y="2718080"/>
            <a:ext cx="7485310" cy="3504589"/>
          </a:xfrm>
          <a:prstGeom prst="rect">
            <a:avLst/>
          </a:prstGeom>
        </p:spPr>
        <p:txBody>
          <a:bodyPr anchor="b"/>
          <a:lstStyle>
            <a:lvl1pPr indent="0"/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half" idx="1"/>
          </p:nvPr>
        </p:nvSpPr>
        <p:spPr>
          <a:xfrm>
            <a:off x="1017587" y="1709738"/>
            <a:ext cx="3630613" cy="5148263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457200" y="1496115"/>
            <a:ext cx="4040188" cy="678760"/>
          </a:xfrm>
          <a:prstGeom prst="rect">
            <a:avLst/>
          </a:prstGeom>
        </p:spPr>
        <p:txBody>
          <a:bodyPr anchor="b"/>
          <a:lstStyle>
            <a:lvl1pPr indent="0"/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60552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70961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575050" y="1484415"/>
            <a:ext cx="5111750" cy="5373585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59382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53987" y="6565900"/>
            <a:ext cx="2789239" cy="22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325" tIns="46325" rIns="46325" bIns="46325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39536B"/>
                </a:solidFill>
              </a:rPr>
              <a:t>®</a:t>
            </a:r>
            <a:r>
              <a:rPr sz="1000" b="1">
                <a:solidFill>
                  <a:srgbClr val="333333"/>
                </a:solidFill>
              </a:rPr>
              <a:t> Towa 2014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17587" y="1709738"/>
            <a:ext cx="7413626" cy="514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81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228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65150" marR="0" indent="-6985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920750" marR="0" indent="-9525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-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256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28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400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972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544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1116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-22247" y="-27384"/>
            <a:ext cx="916188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rPr sz="2800" dirty="0">
                <a:solidFill>
                  <a:srgbClr val="39536B"/>
                </a:solidFill>
              </a:rPr>
              <a:t>Relevant Part </a:t>
            </a:r>
            <a:r>
              <a:rPr sz="2800" b="1" dirty="0" smtClean="0">
                <a:solidFill>
                  <a:srgbClr val="39536B"/>
                </a:solidFill>
              </a:rPr>
              <a:t>“</a:t>
            </a:r>
            <a:r>
              <a:rPr lang="es-ES" sz="2800" b="1" dirty="0" err="1" smtClean="0">
                <a:solidFill>
                  <a:srgbClr val="39536B"/>
                </a:solidFill>
              </a:rPr>
              <a:t>Encompass</a:t>
            </a:r>
            <a:r>
              <a:rPr sz="2800" b="1" dirty="0" smtClean="0">
                <a:solidFill>
                  <a:srgbClr val="39536B"/>
                </a:solidFill>
              </a:rPr>
              <a:t>” </a:t>
            </a:r>
            <a:endParaRPr sz="2800" b="1" dirty="0">
              <a:solidFill>
                <a:srgbClr val="39536B"/>
              </a:solidFill>
            </a:endParaRPr>
          </a:p>
        </p:txBody>
      </p:sp>
      <p:grpSp>
        <p:nvGrpSpPr>
          <p:cNvPr id="134" name="Group 134"/>
          <p:cNvGrpSpPr/>
          <p:nvPr/>
        </p:nvGrpSpPr>
        <p:grpSpPr>
          <a:xfrm>
            <a:off x="56237" y="638789"/>
            <a:ext cx="5229982" cy="1899875"/>
            <a:chOff x="0" y="63793"/>
            <a:chExt cx="2491240" cy="904984"/>
          </a:xfrm>
        </p:grpSpPr>
        <p:grpSp>
          <p:nvGrpSpPr>
            <p:cNvPr id="132" name="Group 132"/>
            <p:cNvGrpSpPr/>
            <p:nvPr/>
          </p:nvGrpSpPr>
          <p:grpSpPr>
            <a:xfrm>
              <a:off x="8488" y="132262"/>
              <a:ext cx="1332211" cy="836515"/>
              <a:chOff x="0" y="0"/>
              <a:chExt cx="1332209" cy="836513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0" y="0"/>
                <a:ext cx="1332209" cy="836513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0" y="22924"/>
                <a:ext cx="1332209" cy="2199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 smtClean="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tree</a:t>
                </a:r>
                <a:r>
                  <a:rPr lang="es-ES" sz="1000" dirty="0" err="1" smtClean="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bsiorg</a:t>
                </a:r>
                <a:endParaRPr sz="1000" dirty="0">
                  <a:solidFill>
                    <a:srgbClr val="39536B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lang="en-US" sz="1000" dirty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</a:t>
                </a:r>
                <a:r>
                  <a:rPr lang="es-ES" sz="1000" dirty="0" err="1" smtClean="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urrency</a:t>
                </a:r>
                <a:endParaRPr lang="es-ES" sz="1000" dirty="0" smtClean="0">
                  <a:solidFill>
                    <a:srgbClr val="39536B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lang="es-ES" sz="1000" dirty="0">
                    <a:latin typeface="Consolas"/>
                    <a:ea typeface="Consolas"/>
                    <a:cs typeface="Consolas"/>
                    <a:sym typeface="Consolas"/>
                  </a:rPr>
                  <a:t>c</a:t>
                </a:r>
                <a:r>
                  <a:rPr lang="es-ES" sz="1000" dirty="0" smtClean="0">
                    <a:latin typeface="Consolas"/>
                    <a:ea typeface="Consolas"/>
                    <a:cs typeface="Consolas"/>
                    <a:sym typeface="Consolas"/>
                  </a:rPr>
                  <a:t>ountry</a:t>
                </a:r>
                <a:endParaRPr sz="1000" dirty="0">
                  <a:solidFill>
                    <a:srgbClr val="39536B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133" name="Shape 133"/>
            <p:cNvSpPr/>
            <p:nvPr/>
          </p:nvSpPr>
          <p:spPr>
            <a:xfrm>
              <a:off x="0" y="63793"/>
              <a:ext cx="2491240" cy="879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>
                  <a:solidFill>
                    <a:srgbClr val="39536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sz="1200" b="1" dirty="0" smtClean="0">
                  <a:solidFill>
                    <a:srgbClr val="39536B"/>
                  </a:solidFill>
                  <a:latin typeface="Consolas"/>
                  <a:ea typeface="Consolas"/>
                  <a:cs typeface="Consolas"/>
                  <a:sym typeface="Consolas"/>
                </a:rPr>
                <a:t>M)</a:t>
              </a:r>
              <a:r>
                <a:rPr lang="es-ES" sz="1200" b="1" dirty="0" err="1" smtClean="0">
                  <a:solidFill>
                    <a:srgbClr val="39536B"/>
                  </a:solidFill>
                  <a:latin typeface="Consolas"/>
                  <a:ea typeface="Consolas"/>
                  <a:cs typeface="Consolas"/>
                  <a:sym typeface="Consolas"/>
                </a:rPr>
                <a:t>Encompass</a:t>
              </a:r>
              <a:endParaRPr sz="1200" b="1" dirty="0">
                <a:solidFill>
                  <a:srgbClr val="39536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39536B"/>
      </a:dk1>
      <a:lt1>
        <a:srgbClr val="6B4D32"/>
      </a:lt1>
      <a:dk2>
        <a:srgbClr val="A7A7A7"/>
      </a:dk2>
      <a:lt2>
        <a:srgbClr val="535353"/>
      </a:lt2>
      <a:accent1>
        <a:srgbClr val="87ABB9"/>
      </a:accent1>
      <a:accent2>
        <a:srgbClr val="44985A"/>
      </a:accent2>
      <a:accent3>
        <a:srgbClr val="F6F4F0"/>
      </a:accent3>
      <a:accent4>
        <a:srgbClr val="2F465A"/>
      </a:accent4>
      <a:accent5>
        <a:srgbClr val="C3D2D9"/>
      </a:accent5>
      <a:accent6>
        <a:srgbClr val="3D895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FEDE5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7ABB9"/>
      </a:accent1>
      <a:accent2>
        <a:srgbClr val="44985A"/>
      </a:accent2>
      <a:accent3>
        <a:srgbClr val="F6F4F0"/>
      </a:accent3>
      <a:accent4>
        <a:srgbClr val="2F465A"/>
      </a:accent4>
      <a:accent5>
        <a:srgbClr val="C3D2D9"/>
      </a:accent5>
      <a:accent6>
        <a:srgbClr val="3D895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FEDE5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13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Consolas</vt:lpstr>
      <vt:lpstr>Helvetica Neue</vt:lpstr>
      <vt:lpstr>Arial</vt:lpstr>
      <vt:lpstr>Default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César Armando Galván Valles</cp:lastModifiedBy>
  <cp:revision>7</cp:revision>
  <dcterms:modified xsi:type="dcterms:W3CDTF">2016-04-11T19:41:19Z</dcterms:modified>
</cp:coreProperties>
</file>