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D9E2E6"/>
          </a:solidFill>
        </a:fill>
      </a:tcStyle>
    </a:wholeTbl>
    <a:band2H>
      <a:tcTxStyle b="def" i="def"/>
      <a:tcStyle>
        <a:tcBdr/>
        <a:fill>
          <a:solidFill>
            <a:srgbClr val="EDF1F3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762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762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FBFBF9"/>
          </a:solidFill>
        </a:fill>
      </a:tcStyle>
    </a:wholeTbl>
    <a:band2H>
      <a:tcTxStyle b="def" i="def"/>
      <a:tcStyle>
        <a:tcBdr/>
        <a:fill>
          <a:solidFill>
            <a:srgbClr val="FDFDFC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762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762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CDD9CF"/>
          </a:solidFill>
        </a:fill>
      </a:tcStyle>
    </a:wholeTbl>
    <a:band2H>
      <a:tcTxStyle b="def" i="def"/>
      <a:tcStyle>
        <a:tcBdr/>
        <a:fill>
          <a:solidFill>
            <a:srgbClr val="E8EDE8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762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762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 b="def" i="def"/>
      <a:tcStyle>
        <a:tcBdr/>
        <a:fill>
          <a:solidFill>
            <a:srgbClr val="6B4D32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9536B"/>
        </a:fontRef>
        <a:srgbClr val="39536B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39536B"/>
              </a:solidFill>
              <a:prstDash val="solid"/>
              <a:round/>
            </a:ln>
          </a:top>
          <a:bottom>
            <a:ln w="508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6B4D32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round/>
            </a:ln>
          </a:top>
          <a:bottom>
            <a:ln w="508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CCCFD3"/>
          </a:solidFill>
        </a:fill>
      </a:tcStyle>
    </a:wholeTbl>
    <a:band2H>
      <a:tcTxStyle b="def" i="def"/>
      <a:tcStyle>
        <a:tcBdr/>
        <a:fill>
          <a:solidFill>
            <a:srgbClr val="E7E9EA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39536B"/>
          </a:solidFill>
        </a:fill>
      </a:tcStyle>
    </a:firstCol>
    <a:la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762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39536B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762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39536B"/>
              </a:solidFill>
              <a:prstDash val="solid"/>
              <a:round/>
            </a:ln>
          </a:left>
          <a:right>
            <a:ln w="25400" cap="flat">
              <a:solidFill>
                <a:srgbClr val="39536B"/>
              </a:solidFill>
              <a:prstDash val="solid"/>
              <a:round/>
            </a:ln>
          </a:right>
          <a:top>
            <a:ln w="25400" cap="flat">
              <a:solidFill>
                <a:srgbClr val="39536B"/>
              </a:solidFill>
              <a:prstDash val="solid"/>
              <a:round/>
            </a:ln>
          </a:top>
          <a:bottom>
            <a:ln w="254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solidFill>
                <a:srgbClr val="39536B"/>
              </a:solidFill>
              <a:prstDash val="solid"/>
              <a:round/>
            </a:ln>
          </a:insideH>
          <a:insideV>
            <a:ln w="25400" cap="flat">
              <a:solidFill>
                <a:srgbClr val="39536B"/>
              </a:solidFill>
              <a:prstDash val="solid"/>
              <a:round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39536B"/>
              </a:solidFill>
              <a:prstDash val="solid"/>
              <a:round/>
            </a:ln>
          </a:left>
          <a:right>
            <a:ln w="25400" cap="flat">
              <a:solidFill>
                <a:srgbClr val="39536B"/>
              </a:solidFill>
              <a:prstDash val="solid"/>
              <a:round/>
            </a:ln>
          </a:right>
          <a:top>
            <a:ln w="25400" cap="flat">
              <a:solidFill>
                <a:srgbClr val="39536B"/>
              </a:solidFill>
              <a:prstDash val="solid"/>
              <a:round/>
            </a:ln>
          </a:top>
          <a:bottom>
            <a:ln w="254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solidFill>
                <a:srgbClr val="39536B"/>
              </a:solidFill>
              <a:prstDash val="solid"/>
              <a:round/>
            </a:ln>
          </a:insideH>
          <a:insideV>
            <a:ln w="25400" cap="flat">
              <a:solidFill>
                <a:srgbClr val="39536B"/>
              </a:solidFill>
              <a:prstDash val="solid"/>
              <a:round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39536B"/>
              </a:solidFill>
              <a:prstDash val="solid"/>
              <a:round/>
            </a:ln>
          </a:left>
          <a:right>
            <a:ln w="25400" cap="flat">
              <a:solidFill>
                <a:srgbClr val="39536B"/>
              </a:solidFill>
              <a:prstDash val="solid"/>
              <a:round/>
            </a:ln>
          </a:right>
          <a:top>
            <a:ln w="101600" cap="flat">
              <a:solidFill>
                <a:srgbClr val="39536B"/>
              </a:solidFill>
              <a:prstDash val="solid"/>
              <a:round/>
            </a:ln>
          </a:top>
          <a:bottom>
            <a:ln w="254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solidFill>
                <a:srgbClr val="39536B"/>
              </a:solidFill>
              <a:prstDash val="solid"/>
              <a:round/>
            </a:ln>
          </a:insideH>
          <a:insideV>
            <a:ln w="25400" cap="flat">
              <a:solidFill>
                <a:srgbClr val="39536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39536B"/>
              </a:solidFill>
              <a:prstDash val="solid"/>
              <a:round/>
            </a:ln>
          </a:left>
          <a:right>
            <a:ln w="25400" cap="flat">
              <a:solidFill>
                <a:srgbClr val="39536B"/>
              </a:solidFill>
              <a:prstDash val="solid"/>
              <a:round/>
            </a:ln>
          </a:right>
          <a:top>
            <a:ln w="25400" cap="flat">
              <a:solidFill>
                <a:srgbClr val="39536B"/>
              </a:solidFill>
              <a:prstDash val="solid"/>
              <a:round/>
            </a:ln>
          </a:top>
          <a:bottom>
            <a:ln w="508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solidFill>
                <a:srgbClr val="39536B"/>
              </a:solidFill>
              <a:prstDash val="solid"/>
              <a:round/>
            </a:ln>
          </a:insideH>
          <a:insideV>
            <a:ln w="25400" cap="flat">
              <a:solidFill>
                <a:srgbClr val="39536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ct val="117999"/>
      </a:lnSpc>
      <a:defRPr sz="4400">
        <a:latin typeface="+mj-lt"/>
        <a:ea typeface="+mj-ea"/>
        <a:cs typeface="+mj-cs"/>
        <a:sym typeface="Helvetica Neue"/>
      </a:defRPr>
    </a:lvl1pPr>
    <a:lvl2pPr indent="228600" latinLnBrk="0">
      <a:lnSpc>
        <a:spcPct val="117999"/>
      </a:lnSpc>
      <a:defRPr sz="4400">
        <a:latin typeface="+mj-lt"/>
        <a:ea typeface="+mj-ea"/>
        <a:cs typeface="+mj-cs"/>
        <a:sym typeface="Helvetica Neue"/>
      </a:defRPr>
    </a:lvl2pPr>
    <a:lvl3pPr indent="457200" latinLnBrk="0">
      <a:lnSpc>
        <a:spcPct val="117999"/>
      </a:lnSpc>
      <a:defRPr sz="4400">
        <a:latin typeface="+mj-lt"/>
        <a:ea typeface="+mj-ea"/>
        <a:cs typeface="+mj-cs"/>
        <a:sym typeface="Helvetica Neue"/>
      </a:defRPr>
    </a:lvl3pPr>
    <a:lvl4pPr indent="685800" latinLnBrk="0">
      <a:lnSpc>
        <a:spcPct val="117999"/>
      </a:lnSpc>
      <a:defRPr sz="4400">
        <a:latin typeface="+mj-lt"/>
        <a:ea typeface="+mj-ea"/>
        <a:cs typeface="+mj-cs"/>
        <a:sym typeface="Helvetica Neue"/>
      </a:defRPr>
    </a:lvl4pPr>
    <a:lvl5pPr indent="914400" latinLnBrk="0">
      <a:lnSpc>
        <a:spcPct val="117999"/>
      </a:lnSpc>
      <a:defRPr sz="4400">
        <a:latin typeface="+mj-lt"/>
        <a:ea typeface="+mj-ea"/>
        <a:cs typeface="+mj-cs"/>
        <a:sym typeface="Helvetica Neue"/>
      </a:defRPr>
    </a:lvl5pPr>
    <a:lvl6pPr indent="1143000" latinLnBrk="0">
      <a:lnSpc>
        <a:spcPct val="117999"/>
      </a:lnSpc>
      <a:defRPr sz="4400">
        <a:latin typeface="+mj-lt"/>
        <a:ea typeface="+mj-ea"/>
        <a:cs typeface="+mj-cs"/>
        <a:sym typeface="Helvetica Neue"/>
      </a:defRPr>
    </a:lvl6pPr>
    <a:lvl7pPr indent="1371600" latinLnBrk="0">
      <a:lnSpc>
        <a:spcPct val="117999"/>
      </a:lnSpc>
      <a:defRPr sz="4400">
        <a:latin typeface="+mj-lt"/>
        <a:ea typeface="+mj-ea"/>
        <a:cs typeface="+mj-cs"/>
        <a:sym typeface="Helvetica Neue"/>
      </a:defRPr>
    </a:lvl7pPr>
    <a:lvl8pPr indent="1600200" latinLnBrk="0">
      <a:lnSpc>
        <a:spcPct val="117999"/>
      </a:lnSpc>
      <a:defRPr sz="4400">
        <a:latin typeface="+mj-lt"/>
        <a:ea typeface="+mj-ea"/>
        <a:cs typeface="+mj-cs"/>
        <a:sym typeface="Helvetica Neue"/>
      </a:defRPr>
    </a:lvl8pPr>
    <a:lvl9pPr indent="1828800" latinLnBrk="0">
      <a:lnSpc>
        <a:spcPct val="117999"/>
      </a:lnSpc>
      <a:defRPr sz="44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4419600" y="4260850"/>
            <a:ext cx="15544800" cy="35115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5791200" y="7772400"/>
            <a:ext cx="12801598" cy="5943600"/>
          </a:xfrm>
          <a:prstGeom prst="rect">
            <a:avLst/>
          </a:prstGeom>
        </p:spPr>
        <p:txBody>
          <a:bodyPr/>
          <a:lstStyle>
            <a:lvl1pPr indent="0" algn="ctr"/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6154400" y="12712700"/>
            <a:ext cx="704042" cy="701239"/>
          </a:xfrm>
          <a:prstGeom prst="rect">
            <a:avLst/>
          </a:prstGeom>
        </p:spPr>
        <p:txBody>
          <a:bodyPr lIns="91398" tIns="91398" rIns="91398" bIns="91398" anchor="t"/>
          <a:lstStyle>
            <a:lvl1pPr algn="l">
              <a:defRPr sz="3600">
                <a:solidFill>
                  <a:srgbClr val="39536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"/>
          </p:nvPr>
        </p:nvSpPr>
        <p:spPr>
          <a:xfrm>
            <a:off x="6632576" y="11256418"/>
            <a:ext cx="10972799" cy="245958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title"/>
          </p:nvPr>
        </p:nvSpPr>
        <p:spPr>
          <a:xfrm>
            <a:off x="5060950" y="1781174"/>
            <a:ext cx="14843124" cy="455295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5060950" y="1781174"/>
            <a:ext cx="14843124" cy="11239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 rot="5400000">
            <a:off x="377825" y="-6708775"/>
            <a:ext cx="9404349" cy="148336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 rot="5400000">
            <a:off x="11428390" y="4122713"/>
            <a:ext cx="9540917" cy="37115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Shape 110"/>
          <p:cNvSpPr/>
          <p:nvPr>
            <p:ph type="body" sz="half" idx="1"/>
          </p:nvPr>
        </p:nvSpPr>
        <p:spPr>
          <a:xfrm rot="5400000">
            <a:off x="290490" y="-2998810"/>
            <a:ext cx="9540914" cy="108331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5060950" y="1781174"/>
            <a:ext cx="14843124" cy="11239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057524" y="9526"/>
            <a:ext cx="18259429" cy="13687422"/>
          </a:xfrm>
          <a:prstGeom prst="rect">
            <a:avLst/>
          </a:prstGeom>
          <a:ln w="25400">
            <a:solidFill>
              <a:srgbClr val="000000"/>
            </a:solidFill>
            <a:miter/>
          </a:ln>
        </p:spPr>
        <p:txBody>
          <a:bodyPr lIns="91437" tIns="91437" rIns="91437" bIns="91437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3355976" y="13131800"/>
            <a:ext cx="5153023" cy="469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2650" tIns="92650" rIns="92650" bIns="92650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® </a:t>
            </a:r>
            <a:r>
              <a:rPr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/>
          <p:nvPr>
            <p:ph type="body" sz="half" idx="1"/>
          </p:nvPr>
        </p:nvSpPr>
        <p:spPr>
          <a:xfrm>
            <a:off x="5113147" y="3942326"/>
            <a:ext cx="14868148" cy="6208106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5066806" y="3018639"/>
            <a:ext cx="14970620" cy="24175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half" idx="1"/>
          </p:nvPr>
        </p:nvSpPr>
        <p:spPr>
          <a:xfrm>
            <a:off x="5066806" y="5436160"/>
            <a:ext cx="14970620" cy="7009179"/>
          </a:xfrm>
          <a:prstGeom prst="rect">
            <a:avLst/>
          </a:prstGeom>
        </p:spPr>
        <p:txBody>
          <a:bodyPr anchor="b"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half" idx="1"/>
          </p:nvPr>
        </p:nvSpPr>
        <p:spPr>
          <a:xfrm>
            <a:off x="5083174" y="3419476"/>
            <a:ext cx="7261226" cy="10296526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sz="quarter" idx="1"/>
          </p:nvPr>
        </p:nvSpPr>
        <p:spPr>
          <a:xfrm>
            <a:off x="3962400" y="2992229"/>
            <a:ext cx="8080376" cy="1357521"/>
          </a:xfrm>
          <a:prstGeom prst="rect">
            <a:avLst/>
          </a:prstGeom>
        </p:spPr>
        <p:txBody>
          <a:bodyPr anchor="b"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5060950" y="1781174"/>
            <a:ext cx="14843124" cy="121105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5060950" y="1781174"/>
            <a:ext cx="14843124" cy="14192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sz="half" idx="1"/>
          </p:nvPr>
        </p:nvSpPr>
        <p:spPr>
          <a:xfrm>
            <a:off x="10198100" y="2968830"/>
            <a:ext cx="10223500" cy="10747171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5060950" y="1781174"/>
            <a:ext cx="14843124" cy="11876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55973" y="13131800"/>
            <a:ext cx="5578479" cy="469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2650" tIns="92650" rIns="92650" bIns="92650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®</a:t>
            </a:r>
            <a:r>
              <a:rPr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083174" y="3419476"/>
            <a:ext cx="14827252" cy="102965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7" tIns="182847" rIns="182847" bIns="182847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60950" y="1781174"/>
            <a:ext cx="14843124" cy="163830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7" tIns="182847" rIns="182847" bIns="182847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9886993" y="12448448"/>
            <a:ext cx="534608" cy="528506"/>
          </a:xfrm>
          <a:prstGeom prst="rect">
            <a:avLst/>
          </a:prstGeom>
          <a:ln w="25400">
            <a:miter lim="400000"/>
          </a:ln>
        </p:spPr>
        <p:txBody>
          <a:bodyPr wrap="none" lIns="91437" tIns="91437" rIns="91437" bIns="91437" anchor="ctr">
            <a:spAutoFit/>
          </a:bodyPr>
          <a:lstStyle>
            <a:lvl1pPr algn="r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092200" marR="0" indent="-1397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473200" marR="0" indent="-1905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23812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8384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2956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7528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42100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6672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003506" y="-24103"/>
            <a:ext cx="18323770" cy="98511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/>
          <a:p>
            <a:pPr algn="ctr">
              <a:defRPr sz="5600">
                <a:latin typeface="Arial"/>
                <a:ea typeface="Arial"/>
                <a:cs typeface="Arial"/>
                <a:sym typeface="Arial"/>
              </a:defRPr>
            </a:pPr>
            <a:r>
              <a:t>Relevant Part </a:t>
            </a:r>
            <a:r>
              <a:rPr b="1"/>
              <a:t>“Tree” </a:t>
            </a:r>
          </a:p>
        </p:txBody>
      </p:sp>
      <p:sp>
        <p:nvSpPr>
          <p:cNvPr id="129" name="Shape 129"/>
          <p:cNvSpPr/>
          <p:nvPr/>
        </p:nvSpPr>
        <p:spPr>
          <a:xfrm>
            <a:off x="14299736" y="3890523"/>
            <a:ext cx="7094303" cy="3048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2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(M)Tbsiorg</a:t>
            </a:r>
          </a:p>
        </p:txBody>
      </p:sp>
      <p:sp>
        <p:nvSpPr>
          <p:cNvPr id="130" name="Shape 130"/>
          <p:cNvSpPr/>
          <p:nvPr/>
        </p:nvSpPr>
        <p:spPr>
          <a:xfrm>
            <a:off x="14265270" y="5814048"/>
            <a:ext cx="7932757" cy="3048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2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(M)Tlveorg</a:t>
            </a:r>
          </a:p>
        </p:txBody>
      </p:sp>
      <p:sp>
        <p:nvSpPr>
          <p:cNvPr id="131" name="Shape 131"/>
          <p:cNvSpPr/>
          <p:nvPr/>
        </p:nvSpPr>
        <p:spPr>
          <a:xfrm>
            <a:off x="16769368" y="4288371"/>
            <a:ext cx="1628259" cy="4048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(date, obs)</a:t>
            </a:r>
          </a:p>
        </p:txBody>
      </p:sp>
      <p:sp>
        <p:nvSpPr>
          <p:cNvPr id="132" name="Shape 132"/>
          <p:cNvSpPr/>
          <p:nvPr/>
        </p:nvSpPr>
        <p:spPr>
          <a:xfrm>
            <a:off x="17425412" y="6200075"/>
            <a:ext cx="3480649" cy="4048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(BT, date, id, desc, obs)</a:t>
            </a:r>
          </a:p>
        </p:txBody>
      </p:sp>
      <p:sp>
        <p:nvSpPr>
          <p:cNvPr id="133" name="Shape 133"/>
          <p:cNvSpPr/>
          <p:nvPr/>
        </p:nvSpPr>
        <p:spPr>
          <a:xfrm>
            <a:off x="17425412" y="6473815"/>
            <a:ext cx="2892947" cy="4048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subAddCompany (bsiToAdd)</a:t>
            </a:r>
          </a:p>
        </p:txBody>
      </p:sp>
      <p:sp>
        <p:nvSpPr>
          <p:cNvPr id="134" name="Shape 134"/>
          <p:cNvSpPr/>
          <p:nvPr/>
        </p:nvSpPr>
        <p:spPr>
          <a:xfrm>
            <a:off x="17425035" y="6803139"/>
            <a:ext cx="2440821" cy="4048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subLoadCompany (path)</a:t>
            </a:r>
          </a:p>
        </p:txBody>
      </p:sp>
      <p:sp>
        <p:nvSpPr>
          <p:cNvPr id="135" name="Shape 135"/>
          <p:cNvSpPr/>
          <p:nvPr/>
        </p:nvSpPr>
        <p:spPr>
          <a:xfrm>
            <a:off x="17425035" y="7124841"/>
            <a:ext cx="3117275" cy="4048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subLoadBusinessObject (path)</a:t>
            </a:r>
          </a:p>
        </p:txBody>
      </p:sp>
      <p:sp>
        <p:nvSpPr>
          <p:cNvPr id="136" name="Shape 136"/>
          <p:cNvSpPr/>
          <p:nvPr/>
        </p:nvSpPr>
        <p:spPr>
          <a:xfrm flipH="1" flipV="1">
            <a:off x="4077630" y="3311676"/>
            <a:ext cx="1536707" cy="2865867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grpSp>
        <p:nvGrpSpPr>
          <p:cNvPr id="141" name="Group 141"/>
          <p:cNvGrpSpPr/>
          <p:nvPr/>
        </p:nvGrpSpPr>
        <p:grpSpPr>
          <a:xfrm>
            <a:off x="1043897" y="1068430"/>
            <a:ext cx="5279791" cy="2285138"/>
            <a:chOff x="0" y="0"/>
            <a:chExt cx="5279789" cy="2285136"/>
          </a:xfrm>
        </p:grpSpPr>
        <p:grpSp>
          <p:nvGrpSpPr>
            <p:cNvPr id="139" name="Group 139"/>
            <p:cNvGrpSpPr/>
            <p:nvPr/>
          </p:nvGrpSpPr>
          <p:grpSpPr>
            <a:xfrm>
              <a:off x="12958" y="513132"/>
              <a:ext cx="2822047" cy="1772005"/>
              <a:chOff x="0" y="0"/>
              <a:chExt cx="2822045" cy="1772004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-1" y="0"/>
                <a:ext cx="2822047" cy="1772005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-1" y="0"/>
                <a:ext cx="2822047" cy="161415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treeBT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strId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strDescription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life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strIdInSet</a:t>
                </a:r>
              </a:p>
            </p:txBody>
          </p:sp>
        </p:grpSp>
        <p:sp>
          <p:nvSpPr>
            <p:cNvPr id="140" name="Shape 140"/>
            <p:cNvSpPr/>
            <p:nvPr/>
          </p:nvSpPr>
          <p:spPr>
            <a:xfrm>
              <a:off x="0" y="-1"/>
              <a:ext cx="5279790" cy="54289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(M)TStructureAbs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5702193" y="5771622"/>
            <a:ext cx="2862170" cy="1662352"/>
            <a:chOff x="0" y="50799"/>
            <a:chExt cx="2862169" cy="1662350"/>
          </a:xfrm>
        </p:grpSpPr>
        <p:grpSp>
          <p:nvGrpSpPr>
            <p:cNvPr id="144" name="Group 144"/>
            <p:cNvGrpSpPr/>
            <p:nvPr/>
          </p:nvGrpSpPr>
          <p:grpSpPr>
            <a:xfrm>
              <a:off x="0" y="380729"/>
              <a:ext cx="2862170" cy="1332422"/>
              <a:chOff x="-1" y="0"/>
              <a:chExt cx="2862169" cy="1332421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-2" y="-1"/>
                <a:ext cx="2862170" cy="1332423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-2" y="-1"/>
                <a:ext cx="2862170" cy="129468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orgBT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tBT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Id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Description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life</a:t>
                </a:r>
              </a:p>
            </p:txBody>
          </p:sp>
        </p:grpSp>
        <p:sp>
          <p:nvSpPr>
            <p:cNvPr id="145" name="Shape 145"/>
            <p:cNvSpPr/>
            <p:nvPr/>
          </p:nvSpPr>
          <p:spPr>
            <a:xfrm>
              <a:off x="13418" y="50799"/>
              <a:ext cx="2292675" cy="3048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(M)TlveAbs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340866" y="6846396"/>
            <a:ext cx="2892947" cy="2095436"/>
            <a:chOff x="0" y="50799"/>
            <a:chExt cx="2892946" cy="2095435"/>
          </a:xfrm>
        </p:grpSpPr>
        <p:grpSp>
          <p:nvGrpSpPr>
            <p:cNvPr id="149" name="Group 149"/>
            <p:cNvGrpSpPr/>
            <p:nvPr/>
          </p:nvGrpSpPr>
          <p:grpSpPr>
            <a:xfrm>
              <a:off x="8852" y="335269"/>
              <a:ext cx="2884095" cy="1810967"/>
              <a:chOff x="0" y="0"/>
              <a:chExt cx="2884093" cy="181096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" y="-1"/>
                <a:ext cx="2884095" cy="1810968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-1" y="104149"/>
                <a:ext cx="2884095" cy="126533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8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tBT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8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dateLastBegin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8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arrdateBegin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8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arrdateEnd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0" y="50799"/>
              <a:ext cx="2853028" cy="3048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(M)LifeLifePeriods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3208909" y="7104539"/>
            <a:ext cx="3150947" cy="3133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boolIsDateIncluded()</a:t>
            </a:r>
          </a:p>
        </p:txBody>
      </p:sp>
      <p:sp>
        <p:nvSpPr>
          <p:cNvPr id="153" name="Shape 153"/>
          <p:cNvSpPr/>
          <p:nvPr/>
        </p:nvSpPr>
        <p:spPr>
          <a:xfrm>
            <a:off x="3225195" y="8457134"/>
            <a:ext cx="3118375" cy="3133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boolIsPeriodIncluded()</a:t>
            </a:r>
          </a:p>
        </p:txBody>
      </p:sp>
      <p:sp>
        <p:nvSpPr>
          <p:cNvPr id="154" name="Shape 154"/>
          <p:cNvSpPr/>
          <p:nvPr/>
        </p:nvSpPr>
        <p:spPr>
          <a:xfrm>
            <a:off x="3212981" y="7393460"/>
            <a:ext cx="3142804" cy="3133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boolIsPeriodNotIncluded()</a:t>
            </a:r>
          </a:p>
        </p:txBody>
      </p:sp>
      <p:sp>
        <p:nvSpPr>
          <p:cNvPr id="155" name="Shape 155"/>
          <p:cNvSpPr/>
          <p:nvPr/>
        </p:nvSpPr>
        <p:spPr>
          <a:xfrm>
            <a:off x="3233338" y="7712641"/>
            <a:ext cx="2350007" cy="3133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subAddPeriod()</a:t>
            </a:r>
          </a:p>
        </p:txBody>
      </p:sp>
      <p:sp>
        <p:nvSpPr>
          <p:cNvPr id="156" name="Shape 156"/>
          <p:cNvSpPr/>
          <p:nvPr/>
        </p:nvSpPr>
        <p:spPr>
          <a:xfrm>
            <a:off x="3223306" y="8065051"/>
            <a:ext cx="2758195" cy="3133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subRemovePeriod()</a:t>
            </a:r>
          </a:p>
        </p:txBody>
      </p:sp>
      <p:sp>
        <p:nvSpPr>
          <p:cNvPr id="157" name="Shape 157"/>
          <p:cNvSpPr/>
          <p:nvPr/>
        </p:nvSpPr>
        <p:spPr>
          <a:xfrm flipH="1" flipV="1">
            <a:off x="8525036" y="2680767"/>
            <a:ext cx="1881447" cy="1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grpSp>
        <p:nvGrpSpPr>
          <p:cNvPr id="160" name="Group 160"/>
          <p:cNvGrpSpPr/>
          <p:nvPr/>
        </p:nvGrpSpPr>
        <p:grpSpPr>
          <a:xfrm>
            <a:off x="9646559" y="1705025"/>
            <a:ext cx="4957370" cy="1749898"/>
            <a:chOff x="818410" y="-2253116"/>
            <a:chExt cx="4957369" cy="1749897"/>
          </a:xfrm>
        </p:grpSpPr>
        <p:sp>
          <p:nvSpPr>
            <p:cNvPr id="158" name="Shape 158"/>
            <p:cNvSpPr/>
            <p:nvPr/>
          </p:nvSpPr>
          <p:spPr>
            <a:xfrm>
              <a:off x="833531" y="-1806428"/>
              <a:ext cx="2471648" cy="1303210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18410" y="-2253117"/>
              <a:ext cx="4957370" cy="46828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(M)TbmuAbs</a:t>
              </a:r>
            </a:p>
          </p:txBody>
        </p:sp>
      </p:grpSp>
      <p:sp>
        <p:nvSpPr>
          <p:cNvPr id="161" name="Shape 161"/>
          <p:cNvSpPr/>
          <p:nvPr/>
        </p:nvSpPr>
        <p:spPr>
          <a:xfrm flipH="1">
            <a:off x="12191999" y="4842194"/>
            <a:ext cx="2758196" cy="1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grpSp>
        <p:nvGrpSpPr>
          <p:cNvPr id="164" name="Group 164"/>
          <p:cNvGrpSpPr/>
          <p:nvPr/>
        </p:nvGrpSpPr>
        <p:grpSpPr>
          <a:xfrm>
            <a:off x="9646560" y="3625132"/>
            <a:ext cx="4377314" cy="1793146"/>
            <a:chOff x="0" y="91748"/>
            <a:chExt cx="4377313" cy="1793145"/>
          </a:xfrm>
        </p:grpSpPr>
        <p:sp>
          <p:nvSpPr>
            <p:cNvPr id="162" name="Shape 162"/>
            <p:cNvSpPr/>
            <p:nvPr/>
          </p:nvSpPr>
          <p:spPr>
            <a:xfrm>
              <a:off x="16294" y="618966"/>
              <a:ext cx="2557581" cy="1265928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91748"/>
              <a:ext cx="4377314" cy="55049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(M)TbsiAbs</a:t>
              </a:r>
            </a:p>
          </p:txBody>
        </p:sp>
      </p:grpSp>
      <p:sp>
        <p:nvSpPr>
          <p:cNvPr id="165" name="Shape 165"/>
          <p:cNvSpPr/>
          <p:nvPr/>
        </p:nvSpPr>
        <p:spPr>
          <a:xfrm flipH="1">
            <a:off x="8525036" y="6799982"/>
            <a:ext cx="1881447" cy="1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grpSp>
        <p:nvGrpSpPr>
          <p:cNvPr id="168" name="Group 168"/>
          <p:cNvGrpSpPr/>
          <p:nvPr/>
        </p:nvGrpSpPr>
        <p:grpSpPr>
          <a:xfrm>
            <a:off x="9662428" y="5815334"/>
            <a:ext cx="2603566" cy="1574928"/>
            <a:chOff x="0" y="50799"/>
            <a:chExt cx="2603565" cy="1574927"/>
          </a:xfrm>
        </p:grpSpPr>
        <p:sp>
          <p:nvSpPr>
            <p:cNvPr id="166" name="Shape 166"/>
            <p:cNvSpPr/>
            <p:nvPr/>
          </p:nvSpPr>
          <p:spPr>
            <a:xfrm>
              <a:off x="9022" y="342714"/>
              <a:ext cx="2594544" cy="1283014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50799"/>
              <a:ext cx="2391929" cy="3048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(M)TlvecomAbs</a:t>
              </a:r>
            </a:p>
          </p:txBody>
        </p:sp>
      </p:grpSp>
      <p:sp>
        <p:nvSpPr>
          <p:cNvPr id="169" name="Shape 169"/>
          <p:cNvSpPr/>
          <p:nvPr/>
        </p:nvSpPr>
        <p:spPr>
          <a:xfrm flipH="1" flipV="1">
            <a:off x="8671933" y="2974759"/>
            <a:ext cx="1145383" cy="1779503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315256" y="4271373"/>
            <a:ext cx="2428121" cy="1319290"/>
          </a:xfrm>
          <a:prstGeom prst="rect">
            <a:avLst/>
          </a:prstGeom>
          <a:solidFill>
            <a:srgbClr val="A3BBCE"/>
          </a:solidFill>
          <a:ln w="12700">
            <a:solidFill>
              <a:srgbClr val="82A8B6"/>
            </a:solidFill>
          </a:ln>
        </p:spPr>
        <p:txBody>
          <a:bodyPr lIns="91437" tIns="91437" rIns="91437" bIns="91437"/>
          <a:lstStyle/>
          <a:p>
            <a:pPr indent="1270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Shape 171"/>
          <p:cNvSpPr/>
          <p:nvPr/>
        </p:nvSpPr>
        <p:spPr>
          <a:xfrm flipH="1">
            <a:off x="12242799" y="7090702"/>
            <a:ext cx="2758196" cy="1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14306002" y="6235815"/>
            <a:ext cx="3104575" cy="1780447"/>
          </a:xfrm>
          <a:prstGeom prst="rect">
            <a:avLst/>
          </a:prstGeom>
          <a:solidFill>
            <a:srgbClr val="A3BBCE"/>
          </a:solidFill>
          <a:ln w="12700">
            <a:solidFill>
              <a:srgbClr val="82A8B6"/>
            </a:solidFill>
          </a:ln>
        </p:spPr>
        <p:txBody>
          <a:bodyPr lIns="91437" tIns="91437" rIns="91437" bIns="91437"/>
          <a:lstStyle/>
          <a:p>
            <a:pPr indent="1270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4361914" y="6307053"/>
            <a:ext cx="2992753" cy="1397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buClr>
                <a:srgbClr val="39536B"/>
              </a:buClr>
              <a:buSzPct val="100000"/>
              <a:buFont typeface="Arial"/>
              <a:buChar char="•"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Tbmuboj</a:t>
            </a:r>
          </a:p>
          <a:p>
            <a:pPr>
              <a:buClr>
                <a:srgbClr val="39536B"/>
              </a:buClr>
              <a:buSzPct val="100000"/>
              <a:buFont typeface="Arial"/>
              <a:buChar char="•"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Tbmuacc</a:t>
            </a:r>
          </a:p>
          <a:p>
            <a:pPr>
              <a:buClr>
                <a:srgbClr val="39536B"/>
              </a:buClr>
              <a:buSzPct val="100000"/>
              <a:buFont typeface="Arial"/>
              <a:buChar char="•"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Tbsicom</a:t>
            </a:r>
          </a:p>
          <a:p>
            <a:pPr>
              <a:buClr>
                <a:srgbClr val="39536B"/>
              </a:buClr>
              <a:buSzPct val="100000"/>
              <a:buFont typeface="Arial"/>
              <a:buChar char="•"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Tbmupol</a:t>
            </a:r>
          </a:p>
          <a:p>
            <a:pPr>
              <a:buClr>
                <a:srgbClr val="39536B"/>
              </a:buClr>
              <a:buSzPct val="100000"/>
              <a:buFont typeface="Arial"/>
              <a:buChar char="•"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Tbmugle</a:t>
            </a:r>
          </a:p>
        </p:txBody>
      </p:sp>
      <p:sp>
        <p:nvSpPr>
          <p:cNvPr id="174" name="Shape 174"/>
          <p:cNvSpPr/>
          <p:nvPr/>
        </p:nvSpPr>
        <p:spPr>
          <a:xfrm flipH="1" flipV="1">
            <a:off x="3916453" y="2579973"/>
            <a:ext cx="1881447" cy="1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grpSp>
        <p:nvGrpSpPr>
          <p:cNvPr id="179" name="Group 179"/>
          <p:cNvGrpSpPr/>
          <p:nvPr/>
        </p:nvGrpSpPr>
        <p:grpSpPr>
          <a:xfrm>
            <a:off x="5615753" y="1599371"/>
            <a:ext cx="3803375" cy="1628704"/>
            <a:chOff x="0" y="86285"/>
            <a:chExt cx="3803374" cy="1628703"/>
          </a:xfrm>
        </p:grpSpPr>
        <p:grpSp>
          <p:nvGrpSpPr>
            <p:cNvPr id="177" name="Group 177"/>
            <p:cNvGrpSpPr/>
            <p:nvPr/>
          </p:nvGrpSpPr>
          <p:grpSpPr>
            <a:xfrm>
              <a:off x="16146" y="580940"/>
              <a:ext cx="2904271" cy="1134049"/>
              <a:chOff x="0" y="-1"/>
              <a:chExt cx="2904269" cy="1134048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0" y="-2"/>
                <a:ext cx="2904270" cy="113404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0" y="-2"/>
                <a:ext cx="2904270" cy="25885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/>
                <a:r>
                  <a:t>setComponents</a:t>
                </a:r>
              </a:p>
            </p:txBody>
          </p:sp>
        </p:grpSp>
        <p:sp>
          <p:nvSpPr>
            <p:cNvPr id="178" name="Shape 178"/>
            <p:cNvSpPr/>
            <p:nvPr/>
          </p:nvSpPr>
          <p:spPr>
            <a:xfrm>
              <a:off x="0" y="86285"/>
              <a:ext cx="3803375" cy="51771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(M)TbAbs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B4D32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7" tIns="91437" rIns="91437" bIns="91437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7" tIns="91437" rIns="91437" bIns="91437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B4D32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7" tIns="91437" rIns="91437" bIns="91437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7" tIns="91437" rIns="91437" bIns="91437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