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9536B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9536B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9536B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9536B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9536B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9536B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9536B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9536B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39536B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39536B"/>
        </a:fontRef>
        <a:srgbClr val="39536B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D9E2E6"/>
          </a:solidFill>
        </a:fill>
      </a:tcStyle>
    </a:wholeTbl>
    <a:band2H>
      <a:tcTxStyle b="def" i="def"/>
      <a:tcStyle>
        <a:tcBdr/>
        <a:fill>
          <a:solidFill>
            <a:srgbClr val="EDF1F3"/>
          </a:solidFill>
        </a:fill>
      </a:tcStyle>
    </a:band2H>
    <a:firstCol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381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381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9536B"/>
        </a:fontRef>
        <a:srgbClr val="39536B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FBFBF9"/>
          </a:solidFill>
        </a:fill>
      </a:tcStyle>
    </a:wholeTbl>
    <a:band2H>
      <a:tcTxStyle b="def" i="def"/>
      <a:tcStyle>
        <a:tcBdr/>
        <a:fill>
          <a:solidFill>
            <a:srgbClr val="FDFDFC"/>
          </a:solidFill>
        </a:fill>
      </a:tcStyle>
    </a:band2H>
    <a:firstCol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381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381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9536B"/>
        </a:fontRef>
        <a:srgbClr val="39536B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CDD9CF"/>
          </a:solidFill>
        </a:fill>
      </a:tcStyle>
    </a:wholeTbl>
    <a:band2H>
      <a:tcTxStyle b="def" i="def"/>
      <a:tcStyle>
        <a:tcBdr/>
        <a:fill>
          <a:solidFill>
            <a:srgbClr val="E8EDE8"/>
          </a:solidFill>
        </a:fill>
      </a:tcStyle>
    </a:band2H>
    <a:firstCol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381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381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9536B"/>
        </a:fontRef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A"/>
          </a:solidFill>
        </a:fill>
      </a:tcStyle>
    </a:wholeTbl>
    <a:band2H>
      <a:tcTxStyle b="def" i="def"/>
      <a:tcStyle>
        <a:tcBdr/>
        <a:fill>
          <a:solidFill>
            <a:srgbClr val="6B4D32"/>
          </a:solidFill>
        </a:fill>
      </a:tcStyle>
    </a:band2H>
    <a:firstCol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9536B"/>
        </a:fontRef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9536B"/>
              </a:solidFill>
              <a:prstDash val="solid"/>
              <a:round/>
            </a:ln>
          </a:top>
          <a:bottom>
            <a:ln w="25400" cap="flat">
              <a:solidFill>
                <a:srgbClr val="39536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B4D32"/>
          </a:solidFill>
        </a:fill>
      </a:tcStyle>
    </a:lastRow>
    <a:firstRow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9536B"/>
              </a:solidFill>
              <a:prstDash val="solid"/>
              <a:round/>
            </a:ln>
          </a:top>
          <a:bottom>
            <a:ln w="25400" cap="flat">
              <a:solidFill>
                <a:srgbClr val="39536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9536B"/>
        </a:fontRef>
        <a:srgbClr val="39536B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CCCFD3"/>
          </a:solidFill>
        </a:fill>
      </a:tcStyle>
    </a:wholeTbl>
    <a:band2H>
      <a:tcTxStyle b="def" i="def"/>
      <a:tcStyle>
        <a:tcBdr/>
        <a:fill>
          <a:solidFill>
            <a:srgbClr val="E7E9EA"/>
          </a:solidFill>
        </a:fill>
      </a:tcStyle>
    </a:band2H>
    <a:firstCol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39536B"/>
          </a:solidFill>
        </a:fill>
      </a:tcStyle>
    </a:firstCol>
    <a:lastRow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38100" cap="flat">
              <a:solidFill>
                <a:srgbClr val="6B4D32"/>
              </a:solidFill>
              <a:prstDash val="solid"/>
              <a:round/>
            </a:ln>
          </a:top>
          <a:bottom>
            <a:ln w="127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39536B"/>
          </a:solidFill>
        </a:fill>
      </a:tcStyle>
    </a:lastRow>
    <a:firstRow>
      <a:tcTxStyle b="on" i="off">
        <a:fontRef idx="major">
          <a:srgbClr val="6B4D32"/>
        </a:fontRef>
        <a:srgbClr val="6B4D32"/>
      </a:tcTxStyle>
      <a:tcStyle>
        <a:tcBdr>
          <a:left>
            <a:ln w="12700" cap="flat">
              <a:solidFill>
                <a:srgbClr val="6B4D32"/>
              </a:solidFill>
              <a:prstDash val="solid"/>
              <a:round/>
            </a:ln>
          </a:left>
          <a:right>
            <a:ln w="12700" cap="flat">
              <a:solidFill>
                <a:srgbClr val="6B4D32"/>
              </a:solidFill>
              <a:prstDash val="solid"/>
              <a:round/>
            </a:ln>
          </a:right>
          <a:top>
            <a:ln w="12700" cap="flat">
              <a:solidFill>
                <a:srgbClr val="6B4D32"/>
              </a:solidFill>
              <a:prstDash val="solid"/>
              <a:round/>
            </a:ln>
          </a:top>
          <a:bottom>
            <a:ln w="38100" cap="flat">
              <a:solidFill>
                <a:srgbClr val="6B4D32"/>
              </a:solidFill>
              <a:prstDash val="solid"/>
              <a:round/>
            </a:ln>
          </a:bottom>
          <a:insideH>
            <a:ln w="12700" cap="flat">
              <a:solidFill>
                <a:srgbClr val="6B4D32"/>
              </a:solidFill>
              <a:prstDash val="solid"/>
              <a:round/>
            </a:ln>
          </a:insideH>
          <a:insideV>
            <a:ln w="12700" cap="flat">
              <a:solidFill>
                <a:srgbClr val="6B4D32"/>
              </a:solidFill>
              <a:prstDash val="solid"/>
              <a:round/>
            </a:ln>
          </a:insideV>
        </a:tcBdr>
        <a:fill>
          <a:solidFill>
            <a:srgbClr val="39536B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9536B"/>
        </a:fontRef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round/>
            </a:ln>
          </a:left>
          <a:right>
            <a:ln w="12700" cap="flat">
              <a:solidFill>
                <a:srgbClr val="39536B"/>
              </a:solidFill>
              <a:prstDash val="solid"/>
              <a:round/>
            </a:ln>
          </a:right>
          <a:top>
            <a:ln w="12700" cap="flat">
              <a:solidFill>
                <a:srgbClr val="39536B"/>
              </a:solidFill>
              <a:prstDash val="solid"/>
              <a:round/>
            </a:ln>
          </a:top>
          <a:bottom>
            <a:ln w="12700" cap="flat">
              <a:solidFill>
                <a:srgbClr val="39536B"/>
              </a:solidFill>
              <a:prstDash val="solid"/>
              <a:round/>
            </a:ln>
          </a:bottom>
          <a:insideH>
            <a:ln w="12700" cap="flat">
              <a:solidFill>
                <a:srgbClr val="39536B"/>
              </a:solidFill>
              <a:prstDash val="solid"/>
              <a:round/>
            </a:ln>
          </a:insideH>
          <a:insideV>
            <a:ln w="12700" cap="flat">
              <a:solidFill>
                <a:srgbClr val="39536B"/>
              </a:solidFill>
              <a:prstDash val="solid"/>
              <a:round/>
            </a:ln>
          </a:insideV>
        </a:tcBdr>
        <a:fill>
          <a:solidFill>
            <a:srgbClr val="39536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9536B"/>
        </a:fontRef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round/>
            </a:ln>
          </a:left>
          <a:right>
            <a:ln w="12700" cap="flat">
              <a:solidFill>
                <a:srgbClr val="39536B"/>
              </a:solidFill>
              <a:prstDash val="solid"/>
              <a:round/>
            </a:ln>
          </a:right>
          <a:top>
            <a:ln w="12700" cap="flat">
              <a:solidFill>
                <a:srgbClr val="39536B"/>
              </a:solidFill>
              <a:prstDash val="solid"/>
              <a:round/>
            </a:ln>
          </a:top>
          <a:bottom>
            <a:ln w="12700" cap="flat">
              <a:solidFill>
                <a:srgbClr val="39536B"/>
              </a:solidFill>
              <a:prstDash val="solid"/>
              <a:round/>
            </a:ln>
          </a:bottom>
          <a:insideH>
            <a:ln w="12700" cap="flat">
              <a:solidFill>
                <a:srgbClr val="39536B"/>
              </a:solidFill>
              <a:prstDash val="solid"/>
              <a:round/>
            </a:ln>
          </a:insideH>
          <a:insideV>
            <a:ln w="12700" cap="flat">
              <a:solidFill>
                <a:srgbClr val="39536B"/>
              </a:solidFill>
              <a:prstDash val="solid"/>
              <a:round/>
            </a:ln>
          </a:insideV>
        </a:tcBdr>
        <a:fill>
          <a:solidFill>
            <a:srgbClr val="39536B">
              <a:alpha val="20000"/>
            </a:srgbClr>
          </a:solidFill>
        </a:fill>
      </a:tcStyle>
    </a:firstCol>
    <a:lastRow>
      <a:tcTxStyle b="on" i="off">
        <a:fontRef idx="major">
          <a:srgbClr val="39536B"/>
        </a:fontRef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round/>
            </a:ln>
          </a:left>
          <a:right>
            <a:ln w="12700" cap="flat">
              <a:solidFill>
                <a:srgbClr val="39536B"/>
              </a:solidFill>
              <a:prstDash val="solid"/>
              <a:round/>
            </a:ln>
          </a:right>
          <a:top>
            <a:ln w="50800" cap="flat">
              <a:solidFill>
                <a:srgbClr val="39536B"/>
              </a:solidFill>
              <a:prstDash val="solid"/>
              <a:round/>
            </a:ln>
          </a:top>
          <a:bottom>
            <a:ln w="12700" cap="flat">
              <a:solidFill>
                <a:srgbClr val="39536B"/>
              </a:solidFill>
              <a:prstDash val="solid"/>
              <a:round/>
            </a:ln>
          </a:bottom>
          <a:insideH>
            <a:ln w="12700" cap="flat">
              <a:solidFill>
                <a:srgbClr val="39536B"/>
              </a:solidFill>
              <a:prstDash val="solid"/>
              <a:round/>
            </a:ln>
          </a:insideH>
          <a:insideV>
            <a:ln w="12700" cap="flat">
              <a:solidFill>
                <a:srgbClr val="39536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9536B"/>
        </a:fontRef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round/>
            </a:ln>
          </a:left>
          <a:right>
            <a:ln w="12700" cap="flat">
              <a:solidFill>
                <a:srgbClr val="39536B"/>
              </a:solidFill>
              <a:prstDash val="solid"/>
              <a:round/>
            </a:ln>
          </a:right>
          <a:top>
            <a:ln w="12700" cap="flat">
              <a:solidFill>
                <a:srgbClr val="39536B"/>
              </a:solidFill>
              <a:prstDash val="solid"/>
              <a:round/>
            </a:ln>
          </a:top>
          <a:bottom>
            <a:ln w="25400" cap="flat">
              <a:solidFill>
                <a:srgbClr val="39536B"/>
              </a:solidFill>
              <a:prstDash val="solid"/>
              <a:round/>
            </a:ln>
          </a:bottom>
          <a:insideH>
            <a:ln w="12700" cap="flat">
              <a:solidFill>
                <a:srgbClr val="39536B"/>
              </a:solidFill>
              <a:prstDash val="solid"/>
              <a:round/>
            </a:ln>
          </a:insideH>
          <a:insideV>
            <a:ln w="12700" cap="flat">
              <a:solidFill>
                <a:srgbClr val="39536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indent="0" algn="ctr"/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553200" y="6356350"/>
            <a:ext cx="358371" cy="350620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 sz="1800">
                <a:solidFill>
                  <a:srgbClr val="39536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"/>
          </p:nvPr>
        </p:nvSpPr>
        <p:spPr>
          <a:xfrm>
            <a:off x="1792288" y="5628209"/>
            <a:ext cx="5486399" cy="1229792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>
            <p:ph type="title"/>
          </p:nvPr>
        </p:nvSpPr>
        <p:spPr>
          <a:xfrm>
            <a:off x="1006475" y="890587"/>
            <a:ext cx="7421562" cy="22764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1006475" y="890587"/>
            <a:ext cx="7421562" cy="56197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 rot="5400000">
            <a:off x="-1335088" y="-3354388"/>
            <a:ext cx="4702175" cy="7416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 rot="5400000">
            <a:off x="4190195" y="2061356"/>
            <a:ext cx="4770459" cy="185579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 rot="5400000">
            <a:off x="-1378755" y="-1499405"/>
            <a:ext cx="4770457" cy="541655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1006475" y="890587"/>
            <a:ext cx="7421562" cy="56197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761" y="4763"/>
            <a:ext cx="9129716" cy="68437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153988" y="6565900"/>
            <a:ext cx="2576511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® </a:t>
            </a:r>
            <a:r>
              <a:rPr b="1">
                <a:solidFill>
                  <a:srgbClr val="333333"/>
                </a:solidFill>
              </a:rPr>
              <a:t>Towa 2014</a:t>
            </a:r>
          </a:p>
        </p:txBody>
      </p:sp>
      <p:sp>
        <p:nvSpPr>
          <p:cNvPr id="23" name="Shape 23"/>
          <p:cNvSpPr/>
          <p:nvPr>
            <p:ph type="body" sz="half" idx="1"/>
          </p:nvPr>
        </p:nvSpPr>
        <p:spPr>
          <a:xfrm>
            <a:off x="1032573" y="1971163"/>
            <a:ext cx="7434075" cy="310405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1009403" y="1509319"/>
            <a:ext cx="7485310" cy="12087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1009403" y="2718080"/>
            <a:ext cx="7485310" cy="3504590"/>
          </a:xfrm>
          <a:prstGeom prst="rect">
            <a:avLst/>
          </a:prstGeom>
        </p:spPr>
        <p:txBody>
          <a:bodyPr anchor="b"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body" sz="half" idx="1"/>
          </p:nvPr>
        </p:nvSpPr>
        <p:spPr>
          <a:xfrm>
            <a:off x="1017587" y="1709738"/>
            <a:ext cx="3630613" cy="514826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body" sz="quarter" idx="1"/>
          </p:nvPr>
        </p:nvSpPr>
        <p:spPr>
          <a:xfrm>
            <a:off x="457200" y="1496114"/>
            <a:ext cx="4040188" cy="678761"/>
          </a:xfrm>
          <a:prstGeom prst="rect">
            <a:avLst/>
          </a:prstGeom>
        </p:spPr>
        <p:txBody>
          <a:bodyPr anchor="b"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1006475" y="890587"/>
            <a:ext cx="7421562" cy="60552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1006475" y="890587"/>
            <a:ext cx="7421562" cy="7096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xfrm>
            <a:off x="3575050" y="1484415"/>
            <a:ext cx="5111750" cy="5373586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1006475" y="890587"/>
            <a:ext cx="7421562" cy="5938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3986" y="6565900"/>
            <a:ext cx="2789241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®</a:t>
            </a:r>
            <a:r>
              <a:rPr b="1">
                <a:solidFill>
                  <a:srgbClr val="333333"/>
                </a:solidFill>
              </a:rPr>
              <a:t> Towa 2014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017587" y="1709738"/>
            <a:ext cx="7413626" cy="514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1006475" y="890587"/>
            <a:ext cx="7421562" cy="81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84131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93750" marR="0" indent="-698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49350" marR="0" indent="-952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2054225" marR="0" indent="-984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511425" marR="0" indent="-984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968625" marR="0" indent="-984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5825" marR="0" indent="-984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883025" marR="0" indent="-984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340225" marR="0" indent="-984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-22247" y="-8879"/>
            <a:ext cx="9161885" cy="4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Relevant Part </a:t>
            </a:r>
            <a:r>
              <a:rPr b="1"/>
              <a:t>“Set Of Components” 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56237" y="735321"/>
            <a:ext cx="2264994" cy="994821"/>
            <a:chOff x="0" y="177799"/>
            <a:chExt cx="2264993" cy="994820"/>
          </a:xfrm>
        </p:grpSpPr>
        <p:sp>
          <p:nvSpPr>
            <p:cNvPr id="129" name="Shape 129"/>
            <p:cNvSpPr/>
            <p:nvPr/>
          </p:nvSpPr>
          <p:spPr>
            <a:xfrm>
              <a:off x="8487" y="336106"/>
              <a:ext cx="1332211" cy="836515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177799"/>
              <a:ext cx="226499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b="1" sz="1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(M)SetOfComponentsAbs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2688557" y="721476"/>
            <a:ext cx="2123808" cy="457919"/>
            <a:chOff x="0" y="0"/>
            <a:chExt cx="2123806" cy="457918"/>
          </a:xfrm>
        </p:grpSpPr>
        <p:sp>
          <p:nvSpPr>
            <p:cNvPr id="132" name="Shape 132"/>
            <p:cNvSpPr/>
            <p:nvPr/>
          </p:nvSpPr>
          <p:spPr>
            <a:xfrm>
              <a:off x="5766" y="214440"/>
              <a:ext cx="1236101" cy="243479"/>
            </a:xfrm>
            <a:prstGeom prst="rect">
              <a:avLst/>
            </a:prstGeom>
            <a:solidFill>
              <a:srgbClr val="A3BBCE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indent="63500">
                <a:defRPr sz="1000"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0"/>
              <a:ext cx="2123807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b="1" sz="1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(M)setdi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1377838" y="886770"/>
            <a:ext cx="1204424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(tbaOption)</a:t>
            </a:r>
          </a:p>
        </p:txBody>
      </p:sp>
      <p:sp>
        <p:nvSpPr>
          <p:cNvPr id="136" name="Shape 136"/>
          <p:cNvSpPr/>
          <p:nvPr/>
        </p:nvSpPr>
        <p:spPr>
          <a:xfrm>
            <a:off x="1394124" y="1035913"/>
            <a:ext cx="978690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TreeAccess()</a:t>
            </a:r>
          </a:p>
        </p:txBody>
      </p:sp>
      <p:sp>
        <p:nvSpPr>
          <p:cNvPr id="137" name="Shape 137"/>
          <p:cNvSpPr/>
          <p:nvPr/>
        </p:nvSpPr>
        <p:spPr>
          <a:xfrm flipH="1">
            <a:off x="2292913" y="1037870"/>
            <a:ext cx="401590" cy="1"/>
          </a:xfrm>
          <a:prstGeom prst="line">
            <a:avLst/>
          </a:prstGeom>
          <a:ln w="19050">
            <a:solidFill>
              <a:srgbClr val="39536B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0" name="Group 140"/>
          <p:cNvGrpSpPr/>
          <p:nvPr/>
        </p:nvGrpSpPr>
        <p:grpSpPr>
          <a:xfrm>
            <a:off x="2689032" y="1262206"/>
            <a:ext cx="2269732" cy="477387"/>
            <a:chOff x="0" y="177800"/>
            <a:chExt cx="2269730" cy="477386"/>
          </a:xfrm>
        </p:grpSpPr>
        <p:sp>
          <p:nvSpPr>
            <p:cNvPr id="138" name="Shape 138"/>
            <p:cNvSpPr/>
            <p:nvPr/>
          </p:nvSpPr>
          <p:spPr>
            <a:xfrm>
              <a:off x="720" y="395530"/>
              <a:ext cx="1365302" cy="259657"/>
            </a:xfrm>
            <a:prstGeom prst="rect">
              <a:avLst/>
            </a:prstGeom>
            <a:solidFill>
              <a:srgbClr val="A3BBCE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indent="63500">
                <a:defRPr sz="1000"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177800"/>
              <a:ext cx="226973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b="1" sz="1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(M)setab</a:t>
              </a:r>
            </a:p>
          </p:txBody>
        </p:sp>
      </p:grpSp>
      <p:sp>
        <p:nvSpPr>
          <p:cNvPr id="141" name="Shape 141"/>
          <p:cNvSpPr/>
          <p:nvPr/>
        </p:nvSpPr>
        <p:spPr>
          <a:xfrm>
            <a:off x="1394124" y="1219330"/>
            <a:ext cx="655166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subAdd()</a:t>
            </a:r>
          </a:p>
        </p:txBody>
      </p:sp>
      <p:sp>
        <p:nvSpPr>
          <p:cNvPr id="142" name="Shape 142"/>
          <p:cNvSpPr/>
          <p:nvPr/>
        </p:nvSpPr>
        <p:spPr>
          <a:xfrm>
            <a:off x="1394124" y="1380182"/>
            <a:ext cx="868410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subRemove()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2689753" y="1844066"/>
            <a:ext cx="2570260" cy="470799"/>
            <a:chOff x="0" y="177800"/>
            <a:chExt cx="2570259" cy="470797"/>
          </a:xfrm>
        </p:grpSpPr>
        <p:sp>
          <p:nvSpPr>
            <p:cNvPr id="143" name="Shape 143"/>
            <p:cNvSpPr/>
            <p:nvPr/>
          </p:nvSpPr>
          <p:spPr>
            <a:xfrm>
              <a:off x="0" y="380789"/>
              <a:ext cx="1394601" cy="267809"/>
            </a:xfrm>
            <a:prstGeom prst="rect">
              <a:avLst/>
            </a:prstGeom>
            <a:solidFill>
              <a:srgbClr val="A3BBCE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indent="63500">
                <a:defRPr sz="1000"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177800"/>
              <a:ext cx="257026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b="1" sz="1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(M)setas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2688557" y="2394626"/>
            <a:ext cx="2447772" cy="492372"/>
            <a:chOff x="0" y="0"/>
            <a:chExt cx="2447770" cy="492370"/>
          </a:xfrm>
        </p:grpSpPr>
        <p:sp>
          <p:nvSpPr>
            <p:cNvPr id="146" name="Shape 146"/>
            <p:cNvSpPr/>
            <p:nvPr/>
          </p:nvSpPr>
          <p:spPr>
            <a:xfrm>
              <a:off x="0" y="213279"/>
              <a:ext cx="1309490" cy="279092"/>
            </a:xfrm>
            <a:prstGeom prst="rect">
              <a:avLst/>
            </a:prstGeom>
            <a:solidFill>
              <a:srgbClr val="A3BBCE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indent="63500">
                <a:defRPr sz="1000"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-1"/>
              <a:ext cx="2447771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b="1" sz="1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(M)setlb</a:t>
              </a: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2710050" y="2975946"/>
            <a:ext cx="2396114" cy="482572"/>
            <a:chOff x="0" y="177800"/>
            <a:chExt cx="2396113" cy="482570"/>
          </a:xfrm>
        </p:grpSpPr>
        <p:sp>
          <p:nvSpPr>
            <p:cNvPr id="149" name="Shape 149"/>
            <p:cNvSpPr/>
            <p:nvPr/>
          </p:nvSpPr>
          <p:spPr>
            <a:xfrm>
              <a:off x="0" y="381278"/>
              <a:ext cx="1226536" cy="279093"/>
            </a:xfrm>
            <a:prstGeom prst="rect">
              <a:avLst/>
            </a:prstGeom>
            <a:solidFill>
              <a:srgbClr val="A3BBCE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indent="63500">
                <a:defRPr sz="1000"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177800"/>
              <a:ext cx="2396114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b="1" sz="12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(M)setls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2731117" y="937885"/>
            <a:ext cx="1204423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dictcomponents</a:t>
            </a:r>
          </a:p>
        </p:txBody>
      </p:sp>
      <p:sp>
        <p:nvSpPr>
          <p:cNvPr id="153" name="Shape 153"/>
          <p:cNvSpPr/>
          <p:nvPr/>
        </p:nvSpPr>
        <p:spPr>
          <a:xfrm>
            <a:off x="2710050" y="1487418"/>
            <a:ext cx="1324708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arrbstcomponents</a:t>
            </a:r>
          </a:p>
        </p:txBody>
      </p:sp>
      <p:sp>
        <p:nvSpPr>
          <p:cNvPr id="154" name="Shape 154"/>
          <p:cNvSpPr/>
          <p:nvPr/>
        </p:nvSpPr>
        <p:spPr>
          <a:xfrm>
            <a:off x="2722180" y="2049026"/>
            <a:ext cx="1324709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arrsstcomponents</a:t>
            </a:r>
          </a:p>
        </p:txBody>
      </p:sp>
      <p:sp>
        <p:nvSpPr>
          <p:cNvPr id="155" name="Shape 155"/>
          <p:cNvSpPr/>
          <p:nvPr/>
        </p:nvSpPr>
        <p:spPr>
          <a:xfrm>
            <a:off x="2692246" y="2641897"/>
            <a:ext cx="1324709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lstbstcomponents</a:t>
            </a:r>
          </a:p>
        </p:txBody>
      </p:sp>
      <p:sp>
        <p:nvSpPr>
          <p:cNvPr id="156" name="Shape 156"/>
          <p:cNvSpPr/>
          <p:nvPr/>
        </p:nvSpPr>
        <p:spPr>
          <a:xfrm>
            <a:off x="2688210" y="3230782"/>
            <a:ext cx="1324709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lstsstcomponents</a:t>
            </a:r>
          </a:p>
        </p:txBody>
      </p:sp>
      <p:sp>
        <p:nvSpPr>
          <p:cNvPr id="157" name="Shape 157"/>
          <p:cNvSpPr/>
          <p:nvPr/>
        </p:nvSpPr>
        <p:spPr>
          <a:xfrm flipH="1">
            <a:off x="2292932" y="1625515"/>
            <a:ext cx="401570" cy="3936"/>
          </a:xfrm>
          <a:prstGeom prst="line">
            <a:avLst/>
          </a:prstGeom>
          <a:ln w="19050">
            <a:solidFill>
              <a:srgbClr val="39536B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Shape 158"/>
          <p:cNvSpPr/>
          <p:nvPr/>
        </p:nvSpPr>
        <p:spPr>
          <a:xfrm flipH="1">
            <a:off x="2292932" y="2185714"/>
            <a:ext cx="401570" cy="3936"/>
          </a:xfrm>
          <a:prstGeom prst="line">
            <a:avLst/>
          </a:prstGeom>
          <a:ln w="19050">
            <a:solidFill>
              <a:srgbClr val="39536B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 flipH="1">
            <a:off x="2292932" y="2755389"/>
            <a:ext cx="401570" cy="3936"/>
          </a:xfrm>
          <a:prstGeom prst="line">
            <a:avLst/>
          </a:prstGeom>
          <a:ln w="19050">
            <a:solidFill>
              <a:srgbClr val="39536B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 flipH="1">
            <a:off x="2308480" y="3340340"/>
            <a:ext cx="401570" cy="3936"/>
          </a:xfrm>
          <a:prstGeom prst="line">
            <a:avLst/>
          </a:prstGeom>
          <a:ln w="19050">
            <a:solidFill>
              <a:srgbClr val="39536B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>
            <a:off x="3917839" y="922420"/>
            <a:ext cx="492564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(ID)</a:t>
            </a:r>
          </a:p>
        </p:txBody>
      </p:sp>
      <p:sp>
        <p:nvSpPr>
          <p:cNvPr id="162" name="Shape 162"/>
          <p:cNvSpPr/>
          <p:nvPr/>
        </p:nvSpPr>
        <p:spPr>
          <a:xfrm>
            <a:off x="4077288" y="1481192"/>
            <a:ext cx="492564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(ID)</a:t>
            </a:r>
          </a:p>
        </p:txBody>
      </p:sp>
      <p:sp>
        <p:nvSpPr>
          <p:cNvPr id="163" name="Shape 163"/>
          <p:cNvSpPr/>
          <p:nvPr/>
        </p:nvSpPr>
        <p:spPr>
          <a:xfrm>
            <a:off x="4077288" y="2054515"/>
            <a:ext cx="492564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(ID)</a:t>
            </a:r>
          </a:p>
        </p:txBody>
      </p:sp>
      <p:sp>
        <p:nvSpPr>
          <p:cNvPr id="164" name="Shape 164"/>
          <p:cNvSpPr/>
          <p:nvPr/>
        </p:nvSpPr>
        <p:spPr>
          <a:xfrm>
            <a:off x="3968638" y="2603044"/>
            <a:ext cx="492564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(ID)</a:t>
            </a:r>
          </a:p>
        </p:txBody>
      </p:sp>
      <p:sp>
        <p:nvSpPr>
          <p:cNvPr id="165" name="Shape 165"/>
          <p:cNvSpPr/>
          <p:nvPr/>
        </p:nvSpPr>
        <p:spPr>
          <a:xfrm>
            <a:off x="3917838" y="3178316"/>
            <a:ext cx="492564" cy="226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(ID)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39536B"/>
      </a:dk1>
      <a:lt1>
        <a:srgbClr val="6B4D32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B4D32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B4D32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39536B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