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D9E2E6"/>
          </a:solidFill>
        </a:fill>
      </a:tcStyle>
    </a:wholeTbl>
    <a:band2H>
      <a:tcTxStyle/>
      <a:tcStyle>
        <a:tcBdr/>
        <a:fill>
          <a:solidFill>
            <a:srgbClr val="EDF1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FBFBF9"/>
          </a:solidFill>
        </a:fill>
      </a:tcStyle>
    </a:wholeTbl>
    <a:band2H>
      <a:tcTxStyle/>
      <a:tcStyle>
        <a:tcBdr/>
        <a:fill>
          <a:solidFill>
            <a:srgbClr val="FDFDFC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CDD9CF"/>
          </a:solidFill>
        </a:fill>
      </a:tcStyle>
    </a:wholeTbl>
    <a:band2H>
      <a:tcTxStyle/>
      <a:tcStyle>
        <a:tcBdr/>
        <a:fill>
          <a:solidFill>
            <a:srgbClr val="E8ED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9EA"/>
          </a:solidFill>
        </a:fill>
      </a:tcStyle>
    </a:wholeTbl>
    <a:band2H>
      <a:tcTxStyle/>
      <a:tcStyle>
        <a:tcBdr/>
        <a:fill>
          <a:solidFill>
            <a:srgbClr val="EFEDE5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DE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CCCFD3"/>
          </a:solidFill>
        </a:fill>
      </a:tcStyle>
    </a:wholeTbl>
    <a:band2H>
      <a:tcTxStyle/>
      <a:tcStyle>
        <a:tcBdr/>
        <a:fill>
          <a:solidFill>
            <a:srgbClr val="E7E9E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solidFill>
            <a:srgbClr val="39536B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solidFill>
            <a:srgbClr val="39536B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508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714"/>
  </p:normalViewPr>
  <p:slideViewPr>
    <p:cSldViewPr snapToGrid="0" snapToObjects="1">
      <p:cViewPr varScale="1">
        <p:scale>
          <a:sx n="106" d="100"/>
          <a:sy n="106" d="100"/>
        </p:scale>
        <p:origin x="18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799" cy="2971800"/>
          </a:xfrm>
          <a:prstGeom prst="rect">
            <a:avLst/>
          </a:prstGeom>
        </p:spPr>
        <p:txBody>
          <a:bodyPr/>
          <a:lstStyle>
            <a:lvl1pPr indent="0" algn="ctr"/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50622"/>
          </a:xfrm>
          <a:prstGeom prst="rect">
            <a:avLst/>
          </a:prstGeom>
        </p:spPr>
        <p:txBody>
          <a:bodyPr lIns="45699" tIns="45699" rIns="45699" bIns="45699" anchor="t"/>
          <a:lstStyle>
            <a:lvl1pPr algn="l">
              <a:defRPr sz="1800">
                <a:solidFill>
                  <a:srgbClr val="39536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1792288" y="5628209"/>
            <a:ext cx="5486399" cy="1229791"/>
          </a:xfrm>
          <a:prstGeom prst="rect">
            <a:avLst/>
          </a:prstGeom>
        </p:spPr>
        <p:txBody>
          <a:bodyPr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22764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61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 rot="5400000">
            <a:off x="-1335087" y="-3354387"/>
            <a:ext cx="4702174" cy="74168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 rot="5400000">
            <a:off x="4190195" y="2061357"/>
            <a:ext cx="4770458" cy="18557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 rot="5400000">
            <a:off x="-1378755" y="-1499405"/>
            <a:ext cx="4770457" cy="5416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619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762" y="4763"/>
            <a:ext cx="9129714" cy="684371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3988" y="6565900"/>
            <a:ext cx="2576511" cy="22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325" tIns="46325" rIns="46325" bIns="46325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39536B"/>
                </a:solidFill>
              </a:rPr>
              <a:t>® </a:t>
            </a:r>
            <a:r>
              <a:rPr sz="1000" b="1">
                <a:solidFill>
                  <a:srgbClr val="333333"/>
                </a:solidFill>
              </a:rPr>
              <a:t>Towa 2014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half" idx="1"/>
          </p:nvPr>
        </p:nvSpPr>
        <p:spPr>
          <a:xfrm>
            <a:off x="1032574" y="1971163"/>
            <a:ext cx="7434073" cy="310405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009403" y="1509320"/>
            <a:ext cx="7485310" cy="12087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009403" y="2718080"/>
            <a:ext cx="7485310" cy="3504589"/>
          </a:xfrm>
          <a:prstGeom prst="rect">
            <a:avLst/>
          </a:prstGeom>
        </p:spPr>
        <p:txBody>
          <a:bodyPr anchor="b"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half" idx="1"/>
          </p:nvPr>
        </p:nvSpPr>
        <p:spPr>
          <a:xfrm>
            <a:off x="1017587" y="1709738"/>
            <a:ext cx="3630613" cy="514826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457200" y="1496115"/>
            <a:ext cx="4040188" cy="678760"/>
          </a:xfrm>
          <a:prstGeom prst="rect">
            <a:avLst/>
          </a:prstGeom>
        </p:spPr>
        <p:txBody>
          <a:bodyPr anchor="b"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6055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7096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575050" y="1484415"/>
            <a:ext cx="5111750" cy="5373585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938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53987" y="6565900"/>
            <a:ext cx="2789239" cy="22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325" tIns="46325" rIns="46325" bIns="46325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39536B"/>
                </a:solidFill>
              </a:rPr>
              <a:t>®</a:t>
            </a:r>
            <a:r>
              <a:rPr sz="1000" b="1">
                <a:solidFill>
                  <a:srgbClr val="333333"/>
                </a:solidFill>
              </a:rPr>
              <a:t> Towa 2014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17587" y="1709738"/>
            <a:ext cx="7413626" cy="514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81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228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65150" marR="0" indent="-6985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0750" marR="0" indent="-9525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-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256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28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400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972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544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1116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-22247" y="-8878"/>
            <a:ext cx="9161885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39536B"/>
                </a:solidFill>
              </a:rPr>
              <a:t>Relevant Part </a:t>
            </a:r>
            <a:r>
              <a:rPr sz="2800" b="1">
                <a:solidFill>
                  <a:srgbClr val="39536B"/>
                </a:solidFill>
              </a:rPr>
              <a:t>“Tree” </a:t>
            </a:r>
          </a:p>
        </p:txBody>
      </p:sp>
      <p:sp>
        <p:nvSpPr>
          <p:cNvPr id="178" name="Shape 178"/>
          <p:cNvSpPr/>
          <p:nvPr/>
        </p:nvSpPr>
        <p:spPr>
          <a:xfrm>
            <a:off x="1393309" y="989252"/>
            <a:ext cx="206790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/>
          </a:p>
        </p:txBody>
      </p:sp>
      <p:grpSp>
        <p:nvGrpSpPr>
          <p:cNvPr id="134" name="Group 134"/>
          <p:cNvGrpSpPr/>
          <p:nvPr/>
        </p:nvGrpSpPr>
        <p:grpSpPr>
          <a:xfrm>
            <a:off x="56237" y="504864"/>
            <a:ext cx="2491240" cy="968776"/>
            <a:chOff x="0" y="0"/>
            <a:chExt cx="2491239" cy="968775"/>
          </a:xfrm>
        </p:grpSpPr>
        <p:grpSp>
          <p:nvGrpSpPr>
            <p:cNvPr id="132" name="Group 132"/>
            <p:cNvGrpSpPr/>
            <p:nvPr/>
          </p:nvGrpSpPr>
          <p:grpSpPr>
            <a:xfrm>
              <a:off x="8488" y="132262"/>
              <a:ext cx="1332210" cy="836514"/>
              <a:chOff x="0" y="0"/>
              <a:chExt cx="1332208" cy="836512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0" y="0"/>
                <a:ext cx="1332209" cy="836513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0" y="0"/>
                <a:ext cx="1332209" cy="7402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strId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strDescription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life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strIdInSet</a:t>
                </a:r>
              </a:p>
            </p:txBody>
          </p:sp>
        </p:grpSp>
        <p:sp>
          <p:nvSpPr>
            <p:cNvPr id="133" name="Shape 133"/>
            <p:cNvSpPr/>
            <p:nvPr/>
          </p:nvSpPr>
          <p:spPr>
            <a:xfrm>
              <a:off x="0" y="-1"/>
              <a:ext cx="2491240" cy="151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(M)TreeTreeStructureAbstract</a:t>
              </a:r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3465979" y="522953"/>
            <a:ext cx="2239199" cy="932598"/>
            <a:chOff x="0" y="-150263"/>
            <a:chExt cx="2239197" cy="932597"/>
          </a:xfrm>
        </p:grpSpPr>
        <p:grpSp>
          <p:nvGrpSpPr>
            <p:cNvPr id="137" name="Group 137"/>
            <p:cNvGrpSpPr/>
            <p:nvPr/>
          </p:nvGrpSpPr>
          <p:grpSpPr>
            <a:xfrm>
              <a:off x="9506" y="114676"/>
              <a:ext cx="1709859" cy="667658"/>
              <a:chOff x="0" y="0"/>
              <a:chExt cx="1709857" cy="667657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0" y="-1"/>
                <a:ext cx="1709858" cy="66765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0" y="-1"/>
                <a:ext cx="1709858" cy="126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buClr>
                    <a:srgbClr val="39536B"/>
                  </a:buClr>
                  <a:buSzPct val="100000"/>
                  <a:buFont typeface="Arial"/>
                  <a:buChar char="•"/>
                  <a:defRPr sz="10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pPr>
                  <a:def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setComponents</a:t>
                </a:r>
              </a:p>
            </p:txBody>
          </p:sp>
        </p:grpSp>
        <p:sp>
          <p:nvSpPr>
            <p:cNvPr id="138" name="Shape 138"/>
            <p:cNvSpPr/>
            <p:nvPr/>
          </p:nvSpPr>
          <p:spPr>
            <a:xfrm>
              <a:off x="0" y="-150264"/>
              <a:ext cx="2239198" cy="278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(M)TreebTreeBranchAbstract</a:t>
              </a:r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3497757" y="1685685"/>
            <a:ext cx="2306090" cy="968776"/>
            <a:chOff x="-375637" y="-11854"/>
            <a:chExt cx="2306088" cy="968775"/>
          </a:xfrm>
        </p:grpSpPr>
        <p:grpSp>
          <p:nvGrpSpPr>
            <p:cNvPr id="142" name="Group 142"/>
            <p:cNvGrpSpPr/>
            <p:nvPr/>
          </p:nvGrpSpPr>
          <p:grpSpPr>
            <a:xfrm>
              <a:off x="-375638" y="172711"/>
              <a:ext cx="1684558" cy="784210"/>
              <a:chOff x="0" y="0"/>
              <a:chExt cx="1684556" cy="784208"/>
            </a:xfrm>
          </p:grpSpPr>
          <p:sp>
            <p:nvSpPr>
              <p:cNvPr id="140" name="Shape 140"/>
              <p:cNvSpPr/>
              <p:nvPr/>
            </p:nvSpPr>
            <p:spPr>
              <a:xfrm>
                <a:off x="-1" y="0"/>
                <a:ext cx="1684558" cy="78420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-1" y="0"/>
                <a:ext cx="1684558" cy="7165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orgBT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Description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life</a:t>
                </a:r>
              </a:p>
            </p:txBody>
          </p:sp>
        </p:grpSp>
        <p:sp>
          <p:nvSpPr>
            <p:cNvPr id="143" name="Shape 143"/>
            <p:cNvSpPr/>
            <p:nvPr/>
          </p:nvSpPr>
          <p:spPr>
            <a:xfrm>
              <a:off x="-362221" y="-11855"/>
              <a:ext cx="2292673" cy="159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(M)TreelveTreeLeaveAbstract</a:t>
              </a:r>
            </a:p>
          </p:txBody>
        </p:sp>
      </p:grpSp>
      <p:sp>
        <p:nvSpPr>
          <p:cNvPr id="179" name="Shape 179"/>
          <p:cNvSpPr/>
          <p:nvPr/>
        </p:nvSpPr>
        <p:spPr>
          <a:xfrm>
            <a:off x="1393309" y="1048145"/>
            <a:ext cx="2069757" cy="1332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434258" y="604678"/>
            <a:ext cx="49256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(datos)</a:t>
            </a:r>
          </a:p>
        </p:txBody>
      </p:sp>
      <p:sp>
        <p:nvSpPr>
          <p:cNvPr id="147" name="Shape 147"/>
          <p:cNvSpPr/>
          <p:nvPr/>
        </p:nvSpPr>
        <p:spPr>
          <a:xfrm>
            <a:off x="1450544" y="753821"/>
            <a:ext cx="978687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subChangeId()</a:t>
            </a:r>
          </a:p>
        </p:txBody>
      </p:sp>
      <p:sp>
        <p:nvSpPr>
          <p:cNvPr id="180" name="Shape 180"/>
          <p:cNvSpPr/>
          <p:nvPr/>
        </p:nvSpPr>
        <p:spPr>
          <a:xfrm>
            <a:off x="5180479" y="982911"/>
            <a:ext cx="994833" cy="3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/>
          </a:p>
        </p:txBody>
      </p:sp>
      <p:grpSp>
        <p:nvGrpSpPr>
          <p:cNvPr id="151" name="Group 151"/>
          <p:cNvGrpSpPr/>
          <p:nvPr/>
        </p:nvGrpSpPr>
        <p:grpSpPr>
          <a:xfrm>
            <a:off x="6269453" y="431254"/>
            <a:ext cx="2957787" cy="804418"/>
            <a:chOff x="0" y="-142621"/>
            <a:chExt cx="2957785" cy="804417"/>
          </a:xfrm>
        </p:grpSpPr>
        <p:sp>
          <p:nvSpPr>
            <p:cNvPr id="149" name="Shape 149"/>
            <p:cNvSpPr/>
            <p:nvPr/>
          </p:nvSpPr>
          <p:spPr>
            <a:xfrm>
              <a:off x="9022" y="108844"/>
              <a:ext cx="1416100" cy="552953"/>
            </a:xfrm>
            <a:prstGeom prst="rect">
              <a:avLst/>
            </a:prstGeom>
            <a:solidFill>
              <a:srgbClr val="D5EDDC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-142622"/>
              <a:ext cx="2957786" cy="26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(M)TreebmuMultipleBranchesAbstract</a:t>
              </a:r>
            </a:p>
          </p:txBody>
        </p:sp>
      </p:grpSp>
      <p:sp>
        <p:nvSpPr>
          <p:cNvPr id="181" name="Shape 181"/>
          <p:cNvSpPr/>
          <p:nvPr/>
        </p:nvSpPr>
        <p:spPr>
          <a:xfrm>
            <a:off x="5215653" y="1027069"/>
            <a:ext cx="1035076" cy="719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/>
          </a:p>
        </p:txBody>
      </p:sp>
      <p:grpSp>
        <p:nvGrpSpPr>
          <p:cNvPr id="155" name="Group 155"/>
          <p:cNvGrpSpPr/>
          <p:nvPr/>
        </p:nvGrpSpPr>
        <p:grpSpPr>
          <a:xfrm>
            <a:off x="6269453" y="1158903"/>
            <a:ext cx="2423664" cy="804418"/>
            <a:chOff x="0" y="-142621"/>
            <a:chExt cx="2423662" cy="804417"/>
          </a:xfrm>
        </p:grpSpPr>
        <p:sp>
          <p:nvSpPr>
            <p:cNvPr id="153" name="Shape 153"/>
            <p:cNvSpPr/>
            <p:nvPr/>
          </p:nvSpPr>
          <p:spPr>
            <a:xfrm>
              <a:off x="9022" y="108844"/>
              <a:ext cx="1416100" cy="552953"/>
            </a:xfrm>
            <a:prstGeom prst="rect">
              <a:avLst/>
            </a:prstGeom>
            <a:solidFill>
              <a:srgbClr val="D5EDDC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-142622"/>
              <a:ext cx="2423663" cy="26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(M)TreebsiSingleRootAbstract</a:t>
              </a:r>
            </a:p>
          </p:txBody>
        </p:sp>
      </p:grpSp>
      <p:sp>
        <p:nvSpPr>
          <p:cNvPr id="182" name="Shape 182"/>
          <p:cNvSpPr/>
          <p:nvPr/>
        </p:nvSpPr>
        <p:spPr>
          <a:xfrm>
            <a:off x="5167550" y="2399095"/>
            <a:ext cx="1119092" cy="19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/>
          </a:p>
        </p:txBody>
      </p:sp>
      <p:grpSp>
        <p:nvGrpSpPr>
          <p:cNvPr id="159" name="Group 159"/>
          <p:cNvGrpSpPr/>
          <p:nvPr/>
        </p:nvGrpSpPr>
        <p:grpSpPr>
          <a:xfrm>
            <a:off x="6270290" y="1996205"/>
            <a:ext cx="2391928" cy="804418"/>
            <a:chOff x="0" y="-142621"/>
            <a:chExt cx="2391927" cy="804417"/>
          </a:xfrm>
        </p:grpSpPr>
        <p:sp>
          <p:nvSpPr>
            <p:cNvPr id="157" name="Shape 157"/>
            <p:cNvSpPr/>
            <p:nvPr/>
          </p:nvSpPr>
          <p:spPr>
            <a:xfrm>
              <a:off x="9022" y="108844"/>
              <a:ext cx="1416100" cy="552953"/>
            </a:xfrm>
            <a:prstGeom prst="rect">
              <a:avLst/>
            </a:prstGeom>
            <a:solidFill>
              <a:srgbClr val="D5EDDC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-142622"/>
              <a:ext cx="2391928" cy="26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(M)TreelvecomCompanyAbstract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81896" y="2284109"/>
            <a:ext cx="1558637" cy="1082924"/>
            <a:chOff x="0" y="-72506"/>
            <a:chExt cx="1558635" cy="1082922"/>
          </a:xfrm>
        </p:grpSpPr>
        <p:grpSp>
          <p:nvGrpSpPr>
            <p:cNvPr id="170" name="Group 170"/>
            <p:cNvGrpSpPr/>
            <p:nvPr/>
          </p:nvGrpSpPr>
          <p:grpSpPr>
            <a:xfrm>
              <a:off x="8853" y="137947"/>
              <a:ext cx="1389472" cy="872470"/>
              <a:chOff x="0" y="0"/>
              <a:chExt cx="1389471" cy="872468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0" y="0"/>
                <a:ext cx="1389472" cy="87246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0" y="50176"/>
                <a:ext cx="1389472" cy="772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 sz="10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dateLastBegin</a:t>
                </a:r>
                <a:endParaRPr>
                  <a:solidFill>
                    <a:srgbClr val="000000"/>
                  </a:solidFill>
                </a:endParaRP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 sz="10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arrdateBegin</a:t>
                </a:r>
                <a:endParaRPr>
                  <a:solidFill>
                    <a:srgbClr val="000000"/>
                  </a:solidFill>
                </a:endParaRP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arrdateEnd</a:t>
                </a:r>
              </a:p>
            </p:txBody>
          </p:sp>
        </p:grpSp>
        <p:sp>
          <p:nvSpPr>
            <p:cNvPr id="171" name="Shape 171"/>
            <p:cNvSpPr/>
            <p:nvPr/>
          </p:nvSpPr>
          <p:spPr>
            <a:xfrm>
              <a:off x="0" y="-72507"/>
              <a:ext cx="1558636" cy="230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(M)LifeLifePeriods</a:t>
              </a:r>
            </a:p>
          </p:txBody>
        </p:sp>
      </p:grpSp>
      <p:sp>
        <p:nvSpPr>
          <p:cNvPr id="173" name="Shape 173"/>
          <p:cNvSpPr/>
          <p:nvPr/>
        </p:nvSpPr>
        <p:spPr>
          <a:xfrm>
            <a:off x="1463248" y="2592817"/>
            <a:ext cx="1279863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boolIsDateIncluded()</a:t>
            </a:r>
          </a:p>
        </p:txBody>
      </p:sp>
      <p:sp>
        <p:nvSpPr>
          <p:cNvPr id="174" name="Shape 174"/>
          <p:cNvSpPr/>
          <p:nvPr/>
        </p:nvSpPr>
        <p:spPr>
          <a:xfrm>
            <a:off x="1479534" y="2741960"/>
            <a:ext cx="1396933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boolIsPeriodIncluded()</a:t>
            </a:r>
          </a:p>
        </p:txBody>
      </p:sp>
      <p:sp>
        <p:nvSpPr>
          <p:cNvPr id="175" name="Shape 175"/>
          <p:cNvSpPr/>
          <p:nvPr/>
        </p:nvSpPr>
        <p:spPr>
          <a:xfrm>
            <a:off x="1471391" y="2866505"/>
            <a:ext cx="1599156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boolIsPeriodNotIncluded()</a:t>
            </a:r>
          </a:p>
        </p:txBody>
      </p:sp>
      <p:sp>
        <p:nvSpPr>
          <p:cNvPr id="176" name="Shape 176"/>
          <p:cNvSpPr/>
          <p:nvPr/>
        </p:nvSpPr>
        <p:spPr>
          <a:xfrm>
            <a:off x="1487677" y="3015648"/>
            <a:ext cx="978688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subAddPeriod()</a:t>
            </a:r>
          </a:p>
        </p:txBody>
      </p:sp>
      <p:sp>
        <p:nvSpPr>
          <p:cNvPr id="177" name="Shape 177"/>
          <p:cNvSpPr/>
          <p:nvPr/>
        </p:nvSpPr>
        <p:spPr>
          <a:xfrm>
            <a:off x="1471391" y="3140193"/>
            <a:ext cx="1413219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subRemovePeriod()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39536B"/>
      </a:dk1>
      <a:lt1>
        <a:srgbClr val="6B4D32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EDE5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EDE5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Angel David González Galván</cp:lastModifiedBy>
  <cp:revision>1</cp:revision>
  <dcterms:modified xsi:type="dcterms:W3CDTF">2016-01-20T21:14:31Z</dcterms:modified>
</cp:coreProperties>
</file>