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301" r:id="rId2"/>
  </p:sldIdLst>
  <p:sldSz cx="3200400" cy="127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B9BD5"/>
    <a:srgbClr val="EE7D31"/>
    <a:srgbClr val="ED7D31"/>
    <a:srgbClr val="D82105"/>
    <a:srgbClr val="4472C4"/>
    <a:srgbClr val="00FA00"/>
    <a:srgbClr val="0000FF"/>
    <a:srgbClr val="FFFD7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2" autoAdjust="0"/>
    <p:restoredTop sz="94913" autoAdjust="0"/>
  </p:normalViewPr>
  <p:slideViewPr>
    <p:cSldViewPr snapToGrid="0">
      <p:cViewPr varScale="1">
        <p:scale>
          <a:sx n="366" d="100"/>
          <a:sy n="366" d="100"/>
        </p:scale>
        <p:origin x="350" y="216"/>
      </p:cViewPr>
      <p:guideLst>
        <p:guide orient="horz" pos="168"/>
        <p:guide pos="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96953-E7D9-C44F-9FF8-2E1BDD7421F8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30213" y="1143000"/>
            <a:ext cx="7718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828F5-5FF1-F94D-8B23-11B8F5CF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3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48732" rtl="0" eaLnBrk="1" latinLnBrk="0" hangingPunct="1">
      <a:defRPr sz="1245" kern="1200">
        <a:solidFill>
          <a:schemeClr val="tx1"/>
        </a:solidFill>
        <a:latin typeface="+mn-lt"/>
        <a:ea typeface="+mn-ea"/>
        <a:cs typeface="+mn-cs"/>
      </a:defRPr>
    </a:lvl1pPr>
    <a:lvl2pPr marL="474366" algn="l" defTabSz="948732" rtl="0" eaLnBrk="1" latinLnBrk="0" hangingPunct="1">
      <a:defRPr sz="1245" kern="1200">
        <a:solidFill>
          <a:schemeClr val="tx1"/>
        </a:solidFill>
        <a:latin typeface="+mn-lt"/>
        <a:ea typeface="+mn-ea"/>
        <a:cs typeface="+mn-cs"/>
      </a:defRPr>
    </a:lvl2pPr>
    <a:lvl3pPr marL="948732" algn="l" defTabSz="948732" rtl="0" eaLnBrk="1" latinLnBrk="0" hangingPunct="1">
      <a:defRPr sz="1245" kern="1200">
        <a:solidFill>
          <a:schemeClr val="tx1"/>
        </a:solidFill>
        <a:latin typeface="+mn-lt"/>
        <a:ea typeface="+mn-ea"/>
        <a:cs typeface="+mn-cs"/>
      </a:defRPr>
    </a:lvl3pPr>
    <a:lvl4pPr marL="1423098" algn="l" defTabSz="948732" rtl="0" eaLnBrk="1" latinLnBrk="0" hangingPunct="1">
      <a:defRPr sz="1245" kern="1200">
        <a:solidFill>
          <a:schemeClr val="tx1"/>
        </a:solidFill>
        <a:latin typeface="+mn-lt"/>
        <a:ea typeface="+mn-ea"/>
        <a:cs typeface="+mn-cs"/>
      </a:defRPr>
    </a:lvl4pPr>
    <a:lvl5pPr marL="1897464" algn="l" defTabSz="948732" rtl="0" eaLnBrk="1" latinLnBrk="0" hangingPunct="1">
      <a:defRPr sz="1245" kern="1200">
        <a:solidFill>
          <a:schemeClr val="tx1"/>
        </a:solidFill>
        <a:latin typeface="+mn-lt"/>
        <a:ea typeface="+mn-ea"/>
        <a:cs typeface="+mn-cs"/>
      </a:defRPr>
    </a:lvl5pPr>
    <a:lvl6pPr marL="2371830" algn="l" defTabSz="948732" rtl="0" eaLnBrk="1" latinLnBrk="0" hangingPunct="1">
      <a:defRPr sz="1245" kern="1200">
        <a:solidFill>
          <a:schemeClr val="tx1"/>
        </a:solidFill>
        <a:latin typeface="+mn-lt"/>
        <a:ea typeface="+mn-ea"/>
        <a:cs typeface="+mn-cs"/>
      </a:defRPr>
    </a:lvl6pPr>
    <a:lvl7pPr marL="2846196" algn="l" defTabSz="948732" rtl="0" eaLnBrk="1" latinLnBrk="0" hangingPunct="1">
      <a:defRPr sz="1245" kern="1200">
        <a:solidFill>
          <a:schemeClr val="tx1"/>
        </a:solidFill>
        <a:latin typeface="+mn-lt"/>
        <a:ea typeface="+mn-ea"/>
        <a:cs typeface="+mn-cs"/>
      </a:defRPr>
    </a:lvl7pPr>
    <a:lvl8pPr marL="3320562" algn="l" defTabSz="948732" rtl="0" eaLnBrk="1" latinLnBrk="0" hangingPunct="1">
      <a:defRPr sz="1245" kern="1200">
        <a:solidFill>
          <a:schemeClr val="tx1"/>
        </a:solidFill>
        <a:latin typeface="+mn-lt"/>
        <a:ea typeface="+mn-ea"/>
        <a:cs typeface="+mn-cs"/>
      </a:defRPr>
    </a:lvl8pPr>
    <a:lvl9pPr marL="3794928" algn="l" defTabSz="948732" rtl="0" eaLnBrk="1" latinLnBrk="0" hangingPunct="1">
      <a:defRPr sz="12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0213" y="1143000"/>
            <a:ext cx="7718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828F5-5FF1-F94D-8B23-11B8F5CF2D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0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09404"/>
            <a:ext cx="2400300" cy="445464"/>
          </a:xfrm>
        </p:spPr>
        <p:txBody>
          <a:bodyPr anchor="b"/>
          <a:lstStyle>
            <a:lvl1pPr algn="ctr"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672047"/>
            <a:ext cx="2400300" cy="308922"/>
          </a:xfrm>
        </p:spPr>
        <p:txBody>
          <a:bodyPr/>
          <a:lstStyle>
            <a:lvl1pPr marL="0" indent="0" algn="ctr">
              <a:buNone/>
              <a:defRPr sz="448"/>
            </a:lvl1pPr>
            <a:lvl2pPr marL="85314" indent="0" algn="ctr">
              <a:buNone/>
              <a:defRPr sz="373"/>
            </a:lvl2pPr>
            <a:lvl3pPr marL="170627" indent="0" algn="ctr">
              <a:buNone/>
              <a:defRPr sz="336"/>
            </a:lvl3pPr>
            <a:lvl4pPr marL="255941" indent="0" algn="ctr">
              <a:buNone/>
              <a:defRPr sz="299"/>
            </a:lvl4pPr>
            <a:lvl5pPr marL="341254" indent="0" algn="ctr">
              <a:buNone/>
              <a:defRPr sz="299"/>
            </a:lvl5pPr>
            <a:lvl6pPr marL="426568" indent="0" algn="ctr">
              <a:buNone/>
              <a:defRPr sz="299"/>
            </a:lvl6pPr>
            <a:lvl7pPr marL="511881" indent="0" algn="ctr">
              <a:buNone/>
              <a:defRPr sz="299"/>
            </a:lvl7pPr>
            <a:lvl8pPr marL="597195" indent="0" algn="ctr">
              <a:buNone/>
              <a:defRPr sz="299"/>
            </a:lvl8pPr>
            <a:lvl9pPr marL="682508" indent="0" algn="ctr">
              <a:buNone/>
              <a:defRPr sz="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69BC-DBF3-4EE1-A083-AA797AA4F7B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C1-4F57-4444-87F6-782FA660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7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69BC-DBF3-4EE1-A083-AA797AA4F7B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C1-4F57-4444-87F6-782FA660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8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68123"/>
            <a:ext cx="690086" cy="1084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68123"/>
            <a:ext cx="2030254" cy="1084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69BC-DBF3-4EE1-A083-AA797AA4F7B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C1-4F57-4444-87F6-782FA660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69BC-DBF3-4EE1-A083-AA797AA4F7B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C1-4F57-4444-87F6-782FA660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1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318993"/>
            <a:ext cx="2760345" cy="532247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856275"/>
            <a:ext cx="2760345" cy="279896"/>
          </a:xfrm>
        </p:spPr>
        <p:txBody>
          <a:bodyPr/>
          <a:lstStyle>
            <a:lvl1pPr marL="0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1pPr>
            <a:lvl2pPr marL="8531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2pPr>
            <a:lvl3pPr marL="170627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3pPr>
            <a:lvl4pPr marL="255941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4pPr>
            <a:lvl5pPr marL="341254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5pPr>
            <a:lvl6pPr marL="426568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6pPr>
            <a:lvl7pPr marL="511881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7pPr>
            <a:lvl8pPr marL="597195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8pPr>
            <a:lvl9pPr marL="682508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69BC-DBF3-4EE1-A083-AA797AA4F7B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C1-4F57-4444-87F6-782FA660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340614"/>
            <a:ext cx="1360170" cy="8118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340614"/>
            <a:ext cx="1360170" cy="8118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69BC-DBF3-4EE1-A083-AA797AA4F7B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C1-4F57-4444-87F6-782FA660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6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68123"/>
            <a:ext cx="2760345" cy="2473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313661"/>
            <a:ext cx="1353919" cy="153721"/>
          </a:xfrm>
        </p:spPr>
        <p:txBody>
          <a:bodyPr anchor="b"/>
          <a:lstStyle>
            <a:lvl1pPr marL="0" indent="0">
              <a:buNone/>
              <a:defRPr sz="448" b="1"/>
            </a:lvl1pPr>
            <a:lvl2pPr marL="85314" indent="0">
              <a:buNone/>
              <a:defRPr sz="373" b="1"/>
            </a:lvl2pPr>
            <a:lvl3pPr marL="170627" indent="0">
              <a:buNone/>
              <a:defRPr sz="336" b="1"/>
            </a:lvl3pPr>
            <a:lvl4pPr marL="255941" indent="0">
              <a:buNone/>
              <a:defRPr sz="299" b="1"/>
            </a:lvl4pPr>
            <a:lvl5pPr marL="341254" indent="0">
              <a:buNone/>
              <a:defRPr sz="299" b="1"/>
            </a:lvl5pPr>
            <a:lvl6pPr marL="426568" indent="0">
              <a:buNone/>
              <a:defRPr sz="299" b="1"/>
            </a:lvl6pPr>
            <a:lvl7pPr marL="511881" indent="0">
              <a:buNone/>
              <a:defRPr sz="299" b="1"/>
            </a:lvl7pPr>
            <a:lvl8pPr marL="597195" indent="0">
              <a:buNone/>
              <a:defRPr sz="299" b="1"/>
            </a:lvl8pPr>
            <a:lvl9pPr marL="682508" indent="0">
              <a:buNone/>
              <a:defRPr sz="2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467382"/>
            <a:ext cx="1353919" cy="6874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313661"/>
            <a:ext cx="1360587" cy="153721"/>
          </a:xfrm>
        </p:spPr>
        <p:txBody>
          <a:bodyPr anchor="b"/>
          <a:lstStyle>
            <a:lvl1pPr marL="0" indent="0">
              <a:buNone/>
              <a:defRPr sz="448" b="1"/>
            </a:lvl1pPr>
            <a:lvl2pPr marL="85314" indent="0">
              <a:buNone/>
              <a:defRPr sz="373" b="1"/>
            </a:lvl2pPr>
            <a:lvl3pPr marL="170627" indent="0">
              <a:buNone/>
              <a:defRPr sz="336" b="1"/>
            </a:lvl3pPr>
            <a:lvl4pPr marL="255941" indent="0">
              <a:buNone/>
              <a:defRPr sz="299" b="1"/>
            </a:lvl4pPr>
            <a:lvl5pPr marL="341254" indent="0">
              <a:buNone/>
              <a:defRPr sz="299" b="1"/>
            </a:lvl5pPr>
            <a:lvl6pPr marL="426568" indent="0">
              <a:buNone/>
              <a:defRPr sz="299" b="1"/>
            </a:lvl6pPr>
            <a:lvl7pPr marL="511881" indent="0">
              <a:buNone/>
              <a:defRPr sz="299" b="1"/>
            </a:lvl7pPr>
            <a:lvl8pPr marL="597195" indent="0">
              <a:buNone/>
              <a:defRPr sz="299" b="1"/>
            </a:lvl8pPr>
            <a:lvl9pPr marL="682508" indent="0">
              <a:buNone/>
              <a:defRPr sz="2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467382"/>
            <a:ext cx="1360587" cy="6874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69BC-DBF3-4EE1-A083-AA797AA4F7B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C1-4F57-4444-87F6-782FA660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69BC-DBF3-4EE1-A083-AA797AA4F7B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C1-4F57-4444-87F6-782FA660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69BC-DBF3-4EE1-A083-AA797AA4F7B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C1-4F57-4444-87F6-782FA660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5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85302"/>
            <a:ext cx="1032212" cy="298556"/>
          </a:xfrm>
        </p:spPr>
        <p:txBody>
          <a:bodyPr anchor="b"/>
          <a:lstStyle>
            <a:lvl1pPr>
              <a:defRPr sz="5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184228"/>
            <a:ext cx="1620203" cy="909292"/>
          </a:xfrm>
        </p:spPr>
        <p:txBody>
          <a:bodyPr/>
          <a:lstStyle>
            <a:lvl1pPr>
              <a:defRPr sz="597"/>
            </a:lvl1pPr>
            <a:lvl2pPr>
              <a:defRPr sz="522"/>
            </a:lvl2pPr>
            <a:lvl3pPr>
              <a:defRPr sz="448"/>
            </a:lvl3pPr>
            <a:lvl4pPr>
              <a:defRPr sz="373"/>
            </a:lvl4pPr>
            <a:lvl5pPr>
              <a:defRPr sz="373"/>
            </a:lvl5pPr>
            <a:lvl6pPr>
              <a:defRPr sz="373"/>
            </a:lvl6pPr>
            <a:lvl7pPr>
              <a:defRPr sz="373"/>
            </a:lvl7pPr>
            <a:lvl8pPr>
              <a:defRPr sz="373"/>
            </a:lvl8pPr>
            <a:lvl9pPr>
              <a:defRPr sz="37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383857"/>
            <a:ext cx="1032212" cy="711144"/>
          </a:xfrm>
        </p:spPr>
        <p:txBody>
          <a:bodyPr/>
          <a:lstStyle>
            <a:lvl1pPr marL="0" indent="0">
              <a:buNone/>
              <a:defRPr sz="299"/>
            </a:lvl1pPr>
            <a:lvl2pPr marL="85314" indent="0">
              <a:buNone/>
              <a:defRPr sz="261"/>
            </a:lvl2pPr>
            <a:lvl3pPr marL="170627" indent="0">
              <a:buNone/>
              <a:defRPr sz="224"/>
            </a:lvl3pPr>
            <a:lvl4pPr marL="255941" indent="0">
              <a:buNone/>
              <a:defRPr sz="187"/>
            </a:lvl4pPr>
            <a:lvl5pPr marL="341254" indent="0">
              <a:buNone/>
              <a:defRPr sz="187"/>
            </a:lvl5pPr>
            <a:lvl6pPr marL="426568" indent="0">
              <a:buNone/>
              <a:defRPr sz="187"/>
            </a:lvl6pPr>
            <a:lvl7pPr marL="511881" indent="0">
              <a:buNone/>
              <a:defRPr sz="187"/>
            </a:lvl7pPr>
            <a:lvl8pPr marL="597195" indent="0">
              <a:buNone/>
              <a:defRPr sz="187"/>
            </a:lvl8pPr>
            <a:lvl9pPr marL="682508" indent="0">
              <a:buNone/>
              <a:defRPr sz="1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69BC-DBF3-4EE1-A083-AA797AA4F7B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C1-4F57-4444-87F6-782FA660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9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85302"/>
            <a:ext cx="1032212" cy="298556"/>
          </a:xfrm>
        </p:spPr>
        <p:txBody>
          <a:bodyPr anchor="b"/>
          <a:lstStyle>
            <a:lvl1pPr>
              <a:defRPr sz="5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184228"/>
            <a:ext cx="1620203" cy="909292"/>
          </a:xfrm>
        </p:spPr>
        <p:txBody>
          <a:bodyPr anchor="t"/>
          <a:lstStyle>
            <a:lvl1pPr marL="0" indent="0">
              <a:buNone/>
              <a:defRPr sz="597"/>
            </a:lvl1pPr>
            <a:lvl2pPr marL="85314" indent="0">
              <a:buNone/>
              <a:defRPr sz="522"/>
            </a:lvl2pPr>
            <a:lvl3pPr marL="170627" indent="0">
              <a:buNone/>
              <a:defRPr sz="448"/>
            </a:lvl3pPr>
            <a:lvl4pPr marL="255941" indent="0">
              <a:buNone/>
              <a:defRPr sz="373"/>
            </a:lvl4pPr>
            <a:lvl5pPr marL="341254" indent="0">
              <a:buNone/>
              <a:defRPr sz="373"/>
            </a:lvl5pPr>
            <a:lvl6pPr marL="426568" indent="0">
              <a:buNone/>
              <a:defRPr sz="373"/>
            </a:lvl6pPr>
            <a:lvl7pPr marL="511881" indent="0">
              <a:buNone/>
              <a:defRPr sz="373"/>
            </a:lvl7pPr>
            <a:lvl8pPr marL="597195" indent="0">
              <a:buNone/>
              <a:defRPr sz="373"/>
            </a:lvl8pPr>
            <a:lvl9pPr marL="682508" indent="0">
              <a:buNone/>
              <a:defRPr sz="3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383857"/>
            <a:ext cx="1032212" cy="711144"/>
          </a:xfrm>
        </p:spPr>
        <p:txBody>
          <a:bodyPr/>
          <a:lstStyle>
            <a:lvl1pPr marL="0" indent="0">
              <a:buNone/>
              <a:defRPr sz="299"/>
            </a:lvl1pPr>
            <a:lvl2pPr marL="85314" indent="0">
              <a:buNone/>
              <a:defRPr sz="261"/>
            </a:lvl2pPr>
            <a:lvl3pPr marL="170627" indent="0">
              <a:buNone/>
              <a:defRPr sz="224"/>
            </a:lvl3pPr>
            <a:lvl4pPr marL="255941" indent="0">
              <a:buNone/>
              <a:defRPr sz="187"/>
            </a:lvl4pPr>
            <a:lvl5pPr marL="341254" indent="0">
              <a:buNone/>
              <a:defRPr sz="187"/>
            </a:lvl5pPr>
            <a:lvl6pPr marL="426568" indent="0">
              <a:buNone/>
              <a:defRPr sz="187"/>
            </a:lvl6pPr>
            <a:lvl7pPr marL="511881" indent="0">
              <a:buNone/>
              <a:defRPr sz="187"/>
            </a:lvl7pPr>
            <a:lvl8pPr marL="597195" indent="0">
              <a:buNone/>
              <a:defRPr sz="187"/>
            </a:lvl8pPr>
            <a:lvl9pPr marL="682508" indent="0">
              <a:buNone/>
              <a:defRPr sz="1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69BC-DBF3-4EE1-A083-AA797AA4F7B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C1-4F57-4444-87F6-782FA660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8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68123"/>
            <a:ext cx="2760345" cy="247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340614"/>
            <a:ext cx="2760345" cy="811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185930"/>
            <a:ext cx="720090" cy="68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669BC-DBF3-4EE1-A083-AA797AA4F7B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185930"/>
            <a:ext cx="1080135" cy="68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185930"/>
            <a:ext cx="720090" cy="68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2AC1-4F57-4444-87F6-782FA660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4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70627" rtl="0" eaLnBrk="1" latinLnBrk="0" hangingPunct="1">
        <a:lnSpc>
          <a:spcPct val="90000"/>
        </a:lnSpc>
        <a:spcBef>
          <a:spcPct val="0"/>
        </a:spcBef>
        <a:buNone/>
        <a:defRPr sz="8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57" indent="-42657" algn="l" defTabSz="17062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522" kern="1200">
          <a:solidFill>
            <a:schemeClr val="tx1"/>
          </a:solidFill>
          <a:latin typeface="+mn-lt"/>
          <a:ea typeface="+mn-ea"/>
          <a:cs typeface="+mn-cs"/>
        </a:defRPr>
      </a:lvl1pPr>
      <a:lvl2pPr marL="127970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448" kern="1200">
          <a:solidFill>
            <a:schemeClr val="tx1"/>
          </a:solidFill>
          <a:latin typeface="+mn-lt"/>
          <a:ea typeface="+mn-ea"/>
          <a:cs typeface="+mn-cs"/>
        </a:defRPr>
      </a:lvl2pPr>
      <a:lvl3pPr marL="213284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3pPr>
      <a:lvl4pPr marL="298597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4pPr>
      <a:lvl5pPr marL="383911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5pPr>
      <a:lvl6pPr marL="469224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6pPr>
      <a:lvl7pPr marL="554538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7pPr>
      <a:lvl8pPr marL="639851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8pPr>
      <a:lvl9pPr marL="725165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1pPr>
      <a:lvl2pPr marL="85314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2pPr>
      <a:lvl3pPr marL="170627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3pPr>
      <a:lvl4pPr marL="255941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4pPr>
      <a:lvl5pPr marL="341254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5pPr>
      <a:lvl6pPr marL="426568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6pPr>
      <a:lvl7pPr marL="511881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7pPr>
      <a:lvl8pPr marL="597195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8pPr>
      <a:lvl9pPr marL="682508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A40E96A-48D3-4F15-A3B0-F4E8705A23E8}"/>
              </a:ext>
            </a:extLst>
          </p:cNvPr>
          <p:cNvSpPr txBox="1"/>
          <p:nvPr/>
        </p:nvSpPr>
        <p:spPr>
          <a:xfrm>
            <a:off x="403112" y="-46885"/>
            <a:ext cx="9988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Method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22D96F-CA26-4E0F-9A01-48931F86AE86}"/>
              </a:ext>
            </a:extLst>
          </p:cNvPr>
          <p:cNvSpPr txBox="1"/>
          <p:nvPr/>
        </p:nvSpPr>
        <p:spPr>
          <a:xfrm>
            <a:off x="1804324" y="-50588"/>
            <a:ext cx="1170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Method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BCD57F-CBA9-4E04-9C5C-DAA734DABC92}"/>
              </a:ext>
            </a:extLst>
          </p:cNvPr>
          <p:cNvSpPr txBox="1"/>
          <p:nvPr/>
        </p:nvSpPr>
        <p:spPr>
          <a:xfrm rot="16200000">
            <a:off x="-433683" y="499564"/>
            <a:ext cx="9643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</a:t>
            </a:r>
            <a:r>
              <a:rPr lang="en-US" altLang="zh-CN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KHz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468C36-0D2D-47AF-B5AB-BBF05FB67BDA}"/>
              </a:ext>
            </a:extLst>
          </p:cNvPr>
          <p:cNvSpPr txBox="1"/>
          <p:nvPr/>
        </p:nvSpPr>
        <p:spPr>
          <a:xfrm>
            <a:off x="20030" y="1098342"/>
            <a:ext cx="817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5EDEAA-3E7B-466F-8155-503A15C474EC}"/>
              </a:ext>
            </a:extLst>
          </p:cNvPr>
          <p:cNvCxnSpPr>
            <a:cxnSpLocks/>
          </p:cNvCxnSpPr>
          <p:nvPr/>
        </p:nvCxnSpPr>
        <p:spPr>
          <a:xfrm>
            <a:off x="206732" y="730526"/>
            <a:ext cx="1352098" cy="0"/>
          </a:xfrm>
          <a:prstGeom prst="line">
            <a:avLst/>
          </a:prstGeom>
          <a:ln w="95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1546455-427E-4C42-84BA-8DF4500198DF}"/>
              </a:ext>
            </a:extLst>
          </p:cNvPr>
          <p:cNvCxnSpPr>
            <a:cxnSpLocks/>
          </p:cNvCxnSpPr>
          <p:nvPr/>
        </p:nvCxnSpPr>
        <p:spPr>
          <a:xfrm>
            <a:off x="1766736" y="733422"/>
            <a:ext cx="1352098" cy="0"/>
          </a:xfrm>
          <a:prstGeom prst="line">
            <a:avLst/>
          </a:prstGeom>
          <a:ln w="95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176784E-CA24-4B0C-A4F6-AD16680DB4F8}"/>
              </a:ext>
            </a:extLst>
          </p:cNvPr>
          <p:cNvSpPr txBox="1"/>
          <p:nvPr/>
        </p:nvSpPr>
        <p:spPr>
          <a:xfrm rot="16200000">
            <a:off x="15987" y="279007"/>
            <a:ext cx="82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</a:p>
          <a:p>
            <a:pPr algn="ctr"/>
            <a:r>
              <a:rPr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range</a:t>
            </a:r>
            <a:endParaRPr 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70CC21-7940-4787-8109-83BA5C402A21}"/>
              </a:ext>
            </a:extLst>
          </p:cNvPr>
          <p:cNvCxnSpPr>
            <a:cxnSpLocks/>
          </p:cNvCxnSpPr>
          <p:nvPr/>
        </p:nvCxnSpPr>
        <p:spPr>
          <a:xfrm>
            <a:off x="227099" y="172476"/>
            <a:ext cx="1352098" cy="0"/>
          </a:xfrm>
          <a:prstGeom prst="line">
            <a:avLst/>
          </a:prstGeom>
          <a:ln w="95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8CDF28-A5B3-45DA-8DB8-19918C965219}"/>
              </a:ext>
            </a:extLst>
          </p:cNvPr>
          <p:cNvCxnSpPr>
            <a:cxnSpLocks/>
          </p:cNvCxnSpPr>
          <p:nvPr/>
        </p:nvCxnSpPr>
        <p:spPr>
          <a:xfrm>
            <a:off x="1756576" y="171776"/>
            <a:ext cx="1352098" cy="0"/>
          </a:xfrm>
          <a:prstGeom prst="line">
            <a:avLst/>
          </a:prstGeom>
          <a:ln w="95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2C9920A-0116-4D33-847D-58705F0C1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638" y="145196"/>
            <a:ext cx="1325219" cy="9839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A65762-0AC9-4D82-AD13-72D1D7E3C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13" y="147383"/>
            <a:ext cx="1325742" cy="981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B81FBA7-F3C9-4365-AD7B-773042228BC5}"/>
              </a:ext>
            </a:extLst>
          </p:cNvPr>
          <p:cNvSpPr txBox="1"/>
          <p:nvPr/>
        </p:nvSpPr>
        <p:spPr>
          <a:xfrm>
            <a:off x="1638752" y="1032076"/>
            <a:ext cx="204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51073E-B6A2-4283-BAD8-E3AA56AA1111}"/>
              </a:ext>
            </a:extLst>
          </p:cNvPr>
          <p:cNvSpPr txBox="1"/>
          <p:nvPr/>
        </p:nvSpPr>
        <p:spPr>
          <a:xfrm>
            <a:off x="1583604" y="284658"/>
            <a:ext cx="324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8B1AE0-69AA-4EDD-808A-EC8D12365AB9}"/>
              </a:ext>
            </a:extLst>
          </p:cNvPr>
          <p:cNvSpPr txBox="1"/>
          <p:nvPr/>
        </p:nvSpPr>
        <p:spPr>
          <a:xfrm>
            <a:off x="1615039" y="917208"/>
            <a:ext cx="249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AB4170-9B8B-487A-B154-AFDCA7367A17}"/>
              </a:ext>
            </a:extLst>
          </p:cNvPr>
          <p:cNvSpPr txBox="1"/>
          <p:nvPr/>
        </p:nvSpPr>
        <p:spPr>
          <a:xfrm>
            <a:off x="1648161" y="792917"/>
            <a:ext cx="1887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983931-0138-40B2-8937-ECB48FB2D8F4}"/>
              </a:ext>
            </a:extLst>
          </p:cNvPr>
          <p:cNvSpPr txBox="1"/>
          <p:nvPr/>
        </p:nvSpPr>
        <p:spPr>
          <a:xfrm>
            <a:off x="1669834" y="657779"/>
            <a:ext cx="150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1AD63F-ADAD-45B1-A61E-C95FADAA71CF}"/>
              </a:ext>
            </a:extLst>
          </p:cNvPr>
          <p:cNvSpPr txBox="1"/>
          <p:nvPr/>
        </p:nvSpPr>
        <p:spPr>
          <a:xfrm>
            <a:off x="1668095" y="530722"/>
            <a:ext cx="150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D6E8B-FA75-4345-88AD-E3401E823E55}"/>
              </a:ext>
            </a:extLst>
          </p:cNvPr>
          <p:cNvSpPr txBox="1"/>
          <p:nvPr/>
        </p:nvSpPr>
        <p:spPr>
          <a:xfrm>
            <a:off x="1671749" y="403489"/>
            <a:ext cx="150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23E3BB-ADA6-4C54-A27C-40531463C1F8}"/>
              </a:ext>
            </a:extLst>
          </p:cNvPr>
          <p:cNvSpPr txBox="1"/>
          <p:nvPr/>
        </p:nvSpPr>
        <p:spPr>
          <a:xfrm>
            <a:off x="1671755" y="168536"/>
            <a:ext cx="150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33F5AB-9FAE-4EFD-849E-DED1BA779579}"/>
              </a:ext>
            </a:extLst>
          </p:cNvPr>
          <p:cNvSpPr txBox="1"/>
          <p:nvPr/>
        </p:nvSpPr>
        <p:spPr>
          <a:xfrm>
            <a:off x="1671755" y="47406"/>
            <a:ext cx="150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CED09C-DA23-4C26-BFA3-3608FF805732}"/>
              </a:ext>
            </a:extLst>
          </p:cNvPr>
          <p:cNvSpPr txBox="1"/>
          <p:nvPr/>
        </p:nvSpPr>
        <p:spPr>
          <a:xfrm>
            <a:off x="107758" y="1032076"/>
            <a:ext cx="204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927969-4974-4F5D-B566-AD7E269DDB6F}"/>
              </a:ext>
            </a:extLst>
          </p:cNvPr>
          <p:cNvSpPr txBox="1"/>
          <p:nvPr/>
        </p:nvSpPr>
        <p:spPr>
          <a:xfrm>
            <a:off x="52610" y="284658"/>
            <a:ext cx="324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148724-8BBC-4A98-A5EF-9939C18AD06D}"/>
              </a:ext>
            </a:extLst>
          </p:cNvPr>
          <p:cNvSpPr txBox="1"/>
          <p:nvPr/>
        </p:nvSpPr>
        <p:spPr>
          <a:xfrm>
            <a:off x="84045" y="917208"/>
            <a:ext cx="249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77CC20-FF96-4A1D-B85A-FC37974CB4BE}"/>
              </a:ext>
            </a:extLst>
          </p:cNvPr>
          <p:cNvSpPr txBox="1"/>
          <p:nvPr/>
        </p:nvSpPr>
        <p:spPr>
          <a:xfrm>
            <a:off x="117167" y="795552"/>
            <a:ext cx="1887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CD048D-779C-4C27-BA63-6447B32029E0}"/>
              </a:ext>
            </a:extLst>
          </p:cNvPr>
          <p:cNvSpPr txBox="1"/>
          <p:nvPr/>
        </p:nvSpPr>
        <p:spPr>
          <a:xfrm>
            <a:off x="138840" y="657779"/>
            <a:ext cx="150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438CC9-2446-46C1-BB15-7FB225052145}"/>
              </a:ext>
            </a:extLst>
          </p:cNvPr>
          <p:cNvSpPr txBox="1"/>
          <p:nvPr/>
        </p:nvSpPr>
        <p:spPr>
          <a:xfrm>
            <a:off x="137101" y="530722"/>
            <a:ext cx="150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D53C21-8C53-48CF-9BCB-F982E9A15F9A}"/>
              </a:ext>
            </a:extLst>
          </p:cNvPr>
          <p:cNvSpPr txBox="1"/>
          <p:nvPr/>
        </p:nvSpPr>
        <p:spPr>
          <a:xfrm>
            <a:off x="140755" y="403489"/>
            <a:ext cx="150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A871B5-A778-4155-B3CA-A2D0B4243780}"/>
              </a:ext>
            </a:extLst>
          </p:cNvPr>
          <p:cNvSpPr txBox="1"/>
          <p:nvPr/>
        </p:nvSpPr>
        <p:spPr>
          <a:xfrm>
            <a:off x="140761" y="168536"/>
            <a:ext cx="150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26B69A-5F92-4D00-80F3-7494F6D4CE5D}"/>
              </a:ext>
            </a:extLst>
          </p:cNvPr>
          <p:cNvSpPr txBox="1"/>
          <p:nvPr/>
        </p:nvSpPr>
        <p:spPr>
          <a:xfrm>
            <a:off x="143396" y="47406"/>
            <a:ext cx="150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DCBC59-A741-47B9-A9FD-06C4BE21FF3D}"/>
              </a:ext>
            </a:extLst>
          </p:cNvPr>
          <p:cNvSpPr/>
          <p:nvPr/>
        </p:nvSpPr>
        <p:spPr>
          <a:xfrm>
            <a:off x="1836885" y="426813"/>
            <a:ext cx="1304521" cy="148932"/>
          </a:xfrm>
          <a:prstGeom prst="ellipse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E592D19-2C78-4237-A04A-82A3F0B12039}"/>
              </a:ext>
            </a:extLst>
          </p:cNvPr>
          <p:cNvSpPr/>
          <p:nvPr/>
        </p:nvSpPr>
        <p:spPr>
          <a:xfrm>
            <a:off x="287385" y="428345"/>
            <a:ext cx="1304521" cy="148932"/>
          </a:xfrm>
          <a:prstGeom prst="ellipse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9372EE-0ED3-4E54-87BD-A67B5CEEA72D}"/>
              </a:ext>
            </a:extLst>
          </p:cNvPr>
          <p:cNvSpPr/>
          <p:nvPr/>
        </p:nvSpPr>
        <p:spPr>
          <a:xfrm>
            <a:off x="2612611" y="882205"/>
            <a:ext cx="306175" cy="148932"/>
          </a:xfrm>
          <a:prstGeom prst="ellipse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D253C78-4059-4ED5-8847-41B99F16A462}"/>
              </a:ext>
            </a:extLst>
          </p:cNvPr>
          <p:cNvSpPr/>
          <p:nvPr/>
        </p:nvSpPr>
        <p:spPr>
          <a:xfrm>
            <a:off x="2043556" y="1001363"/>
            <a:ext cx="178064" cy="128321"/>
          </a:xfrm>
          <a:prstGeom prst="ellipse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4020B-DB7A-7B46-8E4A-8713F50FDCCF}"/>
              </a:ext>
            </a:extLst>
          </p:cNvPr>
          <p:cNvSpPr/>
          <p:nvPr/>
        </p:nvSpPr>
        <p:spPr>
          <a:xfrm rot="16200000">
            <a:off x="1238057" y="726554"/>
            <a:ext cx="463001" cy="21961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24AC41-A42C-8C40-BD6F-B7547DFE91DD}"/>
              </a:ext>
            </a:extLst>
          </p:cNvPr>
          <p:cNvSpPr txBox="1"/>
          <p:nvPr/>
        </p:nvSpPr>
        <p:spPr>
          <a:xfrm rot="16200000">
            <a:off x="1049571" y="695359"/>
            <a:ext cx="82599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</a:p>
          <a:p>
            <a:pPr algn="ctr">
              <a:lnSpc>
                <a:spcPts val="800"/>
              </a:lnSpc>
            </a:pP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ange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71A7F9-E1A6-E24B-BC90-C2B4A9E1FC60}"/>
              </a:ext>
            </a:extLst>
          </p:cNvPr>
          <p:cNvCxnSpPr>
            <a:cxnSpLocks/>
          </p:cNvCxnSpPr>
          <p:nvPr/>
        </p:nvCxnSpPr>
        <p:spPr>
          <a:xfrm>
            <a:off x="2030742" y="332766"/>
            <a:ext cx="585168" cy="13369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23F21AF-8745-1844-BA17-ACE082E92762}"/>
              </a:ext>
            </a:extLst>
          </p:cNvPr>
          <p:cNvSpPr/>
          <p:nvPr/>
        </p:nvSpPr>
        <p:spPr>
          <a:xfrm>
            <a:off x="1839162" y="192369"/>
            <a:ext cx="716261" cy="14752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28EF84-382E-A34B-8D4E-B3D09A7EB1A0}"/>
              </a:ext>
            </a:extLst>
          </p:cNvPr>
          <p:cNvSpPr txBox="1"/>
          <p:nvPr/>
        </p:nvSpPr>
        <p:spPr>
          <a:xfrm>
            <a:off x="1762827" y="147986"/>
            <a:ext cx="10278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5kHz </a:t>
            </a:r>
            <a:r>
              <a:rPr lang="en-US" altLang="zh-Han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oundary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1E16449-526A-4D59-92B5-78289D2DEE24}"/>
              </a:ext>
            </a:extLst>
          </p:cNvPr>
          <p:cNvSpPr/>
          <p:nvPr/>
        </p:nvSpPr>
        <p:spPr>
          <a:xfrm rot="10800000">
            <a:off x="1620268" y="537805"/>
            <a:ext cx="73529" cy="558387"/>
          </a:xfrm>
          <a:prstGeom prst="rightBrace">
            <a:avLst>
              <a:gd name="adj1" fmla="val 131571"/>
              <a:gd name="adj2" fmla="val 4889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F2C2CA-9A8F-46FC-9827-24E7EA8F86AE}"/>
              </a:ext>
            </a:extLst>
          </p:cNvPr>
          <p:cNvCxnSpPr>
            <a:cxnSpLocks/>
          </p:cNvCxnSpPr>
          <p:nvPr/>
        </p:nvCxnSpPr>
        <p:spPr>
          <a:xfrm flipV="1">
            <a:off x="576752" y="1210530"/>
            <a:ext cx="2548615" cy="215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E662015-DEF0-467B-918A-455AB5869B00}"/>
              </a:ext>
            </a:extLst>
          </p:cNvPr>
          <p:cNvSpPr/>
          <p:nvPr/>
        </p:nvSpPr>
        <p:spPr>
          <a:xfrm>
            <a:off x="1840543" y="730335"/>
            <a:ext cx="381078" cy="23216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57280E-2875-4F27-8E0C-FD3BDE25DDAE}"/>
              </a:ext>
            </a:extLst>
          </p:cNvPr>
          <p:cNvSpPr/>
          <p:nvPr/>
        </p:nvSpPr>
        <p:spPr>
          <a:xfrm>
            <a:off x="2655059" y="626880"/>
            <a:ext cx="453615" cy="23216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D352B46-BEAC-495E-9A02-4F7F84738FFA}"/>
              </a:ext>
            </a:extLst>
          </p:cNvPr>
          <p:cNvSpPr/>
          <p:nvPr/>
        </p:nvSpPr>
        <p:spPr>
          <a:xfrm>
            <a:off x="1083588" y="883976"/>
            <a:ext cx="322608" cy="148932"/>
          </a:xfrm>
          <a:prstGeom prst="ellipse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F4EDC59-6924-4179-82DF-180F8645EFDD}"/>
              </a:ext>
            </a:extLst>
          </p:cNvPr>
          <p:cNvSpPr/>
          <p:nvPr/>
        </p:nvSpPr>
        <p:spPr>
          <a:xfrm>
            <a:off x="514532" y="1003134"/>
            <a:ext cx="178064" cy="128321"/>
          </a:xfrm>
          <a:prstGeom prst="ellipse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F5E9D6-7675-48A3-A9E0-093F79165528}"/>
              </a:ext>
            </a:extLst>
          </p:cNvPr>
          <p:cNvSpPr txBox="1"/>
          <p:nvPr/>
        </p:nvSpPr>
        <p:spPr>
          <a:xfrm>
            <a:off x="2589051" y="594201"/>
            <a:ext cx="838067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ertb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Removed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18421E-4874-4183-A5A4-C846B538E5DE}"/>
              </a:ext>
            </a:extLst>
          </p:cNvPr>
          <p:cNvSpPr txBox="1"/>
          <p:nvPr/>
        </p:nvSpPr>
        <p:spPr>
          <a:xfrm>
            <a:off x="1790335" y="705839"/>
            <a:ext cx="838067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ertb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8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6203</TotalTime>
  <Words>41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Chen</dc:creator>
  <cp:lastModifiedBy>子睿 徐</cp:lastModifiedBy>
  <cp:revision>316</cp:revision>
  <cp:lastPrinted>2017-08-18T10:45:19Z</cp:lastPrinted>
  <dcterms:created xsi:type="dcterms:W3CDTF">2015-04-24T14:53:52Z</dcterms:created>
  <dcterms:modified xsi:type="dcterms:W3CDTF">2019-01-18T07:05:38Z</dcterms:modified>
</cp:coreProperties>
</file>