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6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295CD-30F3-47C5-83F4-5FAEE131F5A0}" v="8" dt="2023-01-18T18:49:59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юбомир Швецов" userId="af507c1b21b435ea" providerId="LiveId" clId="{6B2295CD-30F3-47C5-83F4-5FAEE131F5A0}"/>
    <pc:docChg chg="custSel addSld modSld sldOrd">
      <pc:chgData name="Любомир Швецов" userId="af507c1b21b435ea" providerId="LiveId" clId="{6B2295CD-30F3-47C5-83F4-5FAEE131F5A0}" dt="2023-01-18T18:49:59.528" v="86" actId="403"/>
      <pc:docMkLst>
        <pc:docMk/>
      </pc:docMkLst>
      <pc:sldChg chg="addSp modSp new mod ord setBg">
        <pc:chgData name="Любомир Швецов" userId="af507c1b21b435ea" providerId="LiveId" clId="{6B2295CD-30F3-47C5-83F4-5FAEE131F5A0}" dt="2023-01-18T18:47:58.171" v="47" actId="26606"/>
        <pc:sldMkLst>
          <pc:docMk/>
          <pc:sldMk cId="39136323" sldId="264"/>
        </pc:sldMkLst>
        <pc:spChg chg="mo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2" creationId="{A1C7FF14-D589-F389-FC94-5A51102B4648}"/>
          </ac:spMkLst>
        </pc:spChg>
        <pc:spChg chg="ad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9" creationId="{8D06CE56-3881-4ADA-8CEF-D18B02C242A3}"/>
          </ac:spMkLst>
        </pc:spChg>
        <pc:spChg chg="ad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11" creationId="{79F3C543-62EC-4433-9C93-A2CD8764E9B4}"/>
          </ac:spMkLst>
        </pc:spChg>
        <pc:spChg chg="ad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13" creationId="{68AF5748-FED8-45BA-8631-26D1D10F3246}"/>
          </ac:spMkLst>
        </pc:spChg>
        <pc:spChg chg="ad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15" creationId="{AF2F604E-43BE-4DC3-B983-E071523364F8}"/>
          </ac:spMkLst>
        </pc:spChg>
        <pc:spChg chg="add">
          <ac:chgData name="Любомир Швецов" userId="af507c1b21b435ea" providerId="LiveId" clId="{6B2295CD-30F3-47C5-83F4-5FAEE131F5A0}" dt="2023-01-18T18:47:58.171" v="47" actId="26606"/>
          <ac:spMkLst>
            <pc:docMk/>
            <pc:sldMk cId="39136323" sldId="264"/>
            <ac:spMk id="17" creationId="{08C9B587-E65E-4B52-B37C-ABEBB6E87928}"/>
          </ac:spMkLst>
        </pc:spChg>
        <pc:picChg chg="add">
          <ac:chgData name="Любомир Швецов" userId="af507c1b21b435ea" providerId="LiveId" clId="{6B2295CD-30F3-47C5-83F4-5FAEE131F5A0}" dt="2023-01-18T18:47:58.171" v="47" actId="26606"/>
          <ac:picMkLst>
            <pc:docMk/>
            <pc:sldMk cId="39136323" sldId="264"/>
            <ac:picMk id="6" creationId="{5F214639-61AA-47DF-888B-098C92D36044}"/>
          </ac:picMkLst>
        </pc:picChg>
      </pc:sldChg>
      <pc:sldChg chg="addSp modSp new mod modAnim">
        <pc:chgData name="Любомир Швецов" userId="af507c1b21b435ea" providerId="LiveId" clId="{6B2295CD-30F3-47C5-83F4-5FAEE131F5A0}" dt="2023-01-18T18:48:25.408" v="50" actId="14100"/>
        <pc:sldMkLst>
          <pc:docMk/>
          <pc:sldMk cId="3984900396" sldId="265"/>
        </pc:sldMkLst>
        <pc:picChg chg="add mod">
          <ac:chgData name="Любомир Швецов" userId="af507c1b21b435ea" providerId="LiveId" clId="{6B2295CD-30F3-47C5-83F4-5FAEE131F5A0}" dt="2023-01-18T18:48:25.408" v="50" actId="14100"/>
          <ac:picMkLst>
            <pc:docMk/>
            <pc:sldMk cId="3984900396" sldId="265"/>
            <ac:picMk id="2" creationId="{3D85F3F5-C9C1-830C-0AAF-D065DAAF3A77}"/>
          </ac:picMkLst>
        </pc:picChg>
      </pc:sldChg>
      <pc:sldChg chg="addSp delSp modSp new mod setBg addAnim">
        <pc:chgData name="Любомир Швецов" userId="af507c1b21b435ea" providerId="LiveId" clId="{6B2295CD-30F3-47C5-83F4-5FAEE131F5A0}" dt="2023-01-18T18:49:59.528" v="86" actId="403"/>
        <pc:sldMkLst>
          <pc:docMk/>
          <pc:sldMk cId="2241962149" sldId="266"/>
        </pc:sldMkLst>
        <pc:spChg chg="mod">
          <ac:chgData name="Любомир Швецов" userId="af507c1b21b435ea" providerId="LiveId" clId="{6B2295CD-30F3-47C5-83F4-5FAEE131F5A0}" dt="2023-01-18T18:49:59.528" v="86" actId="403"/>
          <ac:spMkLst>
            <pc:docMk/>
            <pc:sldMk cId="2241962149" sldId="266"/>
            <ac:spMk id="2" creationId="{7371F8A5-0B11-1B33-1E9A-C9C4811778BF}"/>
          </ac:spMkLst>
        </pc:spChg>
        <pc:spChg chg="add del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8" creationId="{8D06CE56-3881-4ADA-8CEF-D18B02C242A3}"/>
          </ac:spMkLst>
        </pc:spChg>
        <pc:spChg chg="add del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10" creationId="{79F3C543-62EC-4433-9C93-A2CD8764E9B4}"/>
          </ac:spMkLst>
        </pc:spChg>
        <pc:spChg chg="add del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12" creationId="{2FB82883-1DC0-4BE1-A607-009095F3355A}"/>
          </ac:spMkLst>
        </pc:spChg>
        <pc:spChg chg="add del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14" creationId="{9FA98EAA-A866-4C95-A2A8-44E46FBAD5A0}"/>
          </ac:spMkLst>
        </pc:spChg>
        <pc:spChg chg="add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21" creationId="{8D06CE56-3881-4ADA-8CEF-D18B02C242A3}"/>
          </ac:spMkLst>
        </pc:spChg>
        <pc:spChg chg="add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23" creationId="{79F3C543-62EC-4433-9C93-A2CD8764E9B4}"/>
          </ac:spMkLst>
        </pc:spChg>
        <pc:spChg chg="add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25" creationId="{68AF5748-FED8-45BA-8631-26D1D10F3246}"/>
          </ac:spMkLst>
        </pc:spChg>
        <pc:spChg chg="add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27" creationId="{AF2F604E-43BE-4DC3-B983-E071523364F8}"/>
          </ac:spMkLst>
        </pc:spChg>
        <pc:spChg chg="add">
          <ac:chgData name="Любомир Швецов" userId="af507c1b21b435ea" providerId="LiveId" clId="{6B2295CD-30F3-47C5-83F4-5FAEE131F5A0}" dt="2023-01-18T18:49:46.795" v="80" actId="26606"/>
          <ac:spMkLst>
            <pc:docMk/>
            <pc:sldMk cId="2241962149" sldId="266"/>
            <ac:spMk id="29" creationId="{08C9B587-E65E-4B52-B37C-ABEBB6E87928}"/>
          </ac:spMkLst>
        </pc:spChg>
        <pc:picChg chg="add del">
          <ac:chgData name="Любомир Швецов" userId="af507c1b21b435ea" providerId="LiveId" clId="{6B2295CD-30F3-47C5-83F4-5FAEE131F5A0}" dt="2023-01-18T18:49:33.106" v="78" actId="21"/>
          <ac:picMkLst>
            <pc:docMk/>
            <pc:sldMk cId="2241962149" sldId="266"/>
            <ac:picMk id="4" creationId="{5B522D5B-5BEA-5DC1-3751-6891369CC0C4}"/>
          </ac:picMkLst>
        </pc:picChg>
        <pc:picChg chg="add">
          <ac:chgData name="Любомир Швецов" userId="af507c1b21b435ea" providerId="LiveId" clId="{6B2295CD-30F3-47C5-83F4-5FAEE131F5A0}" dt="2023-01-18T18:49:46.795" v="80" actId="26606"/>
          <ac:picMkLst>
            <pc:docMk/>
            <pc:sldMk cId="2241962149" sldId="266"/>
            <ac:picMk id="18" creationId="{F6B5E541-CF37-8A4C-D09E-4FEEE0631F56}"/>
          </ac:picMkLst>
        </pc:picChg>
      </pc:sldChg>
      <pc:sldChg chg="addSp modSp new mod setBg addAnim">
        <pc:chgData name="Любомир Швецов" userId="af507c1b21b435ea" providerId="LiveId" clId="{6B2295CD-30F3-47C5-83F4-5FAEE131F5A0}" dt="2023-01-18T18:49:22.260" v="77"/>
        <pc:sldMkLst>
          <pc:docMk/>
          <pc:sldMk cId="1145229883" sldId="267"/>
        </pc:sldMkLst>
        <pc:spChg chg="mo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2" creationId="{A4A2EA7B-6378-4F93-EC53-13ACFE93896C}"/>
          </ac:spMkLst>
        </pc:spChg>
        <pc:spChg chg="ad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9" creationId="{8D06CE56-3881-4ADA-8CEF-D18B02C242A3}"/>
          </ac:spMkLst>
        </pc:spChg>
        <pc:spChg chg="ad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11" creationId="{79F3C543-62EC-4433-9C93-A2CD8764E9B4}"/>
          </ac:spMkLst>
        </pc:spChg>
        <pc:spChg chg="ad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13" creationId="{68AF5748-FED8-45BA-8631-26D1D10F3246}"/>
          </ac:spMkLst>
        </pc:spChg>
        <pc:spChg chg="ad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15" creationId="{AF2F604E-43BE-4DC3-B983-E071523364F8}"/>
          </ac:spMkLst>
        </pc:spChg>
        <pc:spChg chg="add">
          <ac:chgData name="Любомир Швецов" userId="af507c1b21b435ea" providerId="LiveId" clId="{6B2295CD-30F3-47C5-83F4-5FAEE131F5A0}" dt="2023-01-18T18:49:22.259" v="75" actId="26606"/>
          <ac:spMkLst>
            <pc:docMk/>
            <pc:sldMk cId="1145229883" sldId="267"/>
            <ac:spMk id="17" creationId="{08C9B587-E65E-4B52-B37C-ABEBB6E87928}"/>
          </ac:spMkLst>
        </pc:spChg>
        <pc:picChg chg="add">
          <ac:chgData name="Любомир Швецов" userId="af507c1b21b435ea" providerId="LiveId" clId="{6B2295CD-30F3-47C5-83F4-5FAEE131F5A0}" dt="2023-01-18T18:49:22.259" v="75" actId="26606"/>
          <ac:picMkLst>
            <pc:docMk/>
            <pc:sldMk cId="1145229883" sldId="267"/>
            <ac:picMk id="6" creationId="{6B72C096-E24B-8BF8-E40C-4DC73357152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7ED8-C092-4D39-BE47-448AD4529D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6EA87-1B9F-4510-A522-D595FCB9BD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pygame, </a:t>
          </a:r>
          <a:r>
            <a:rPr lang="ru-RU"/>
            <a:t>игровой движок</a:t>
          </a:r>
          <a:endParaRPr lang="en-US"/>
        </a:p>
      </dgm:t>
    </dgm:pt>
    <dgm:pt modelId="{1C6C35D5-1E1D-411B-B7AD-D99CAA21C424}" type="parTrans" cxnId="{4AEBF4BD-DA77-4C62-9C2A-CE0AEA293C48}">
      <dgm:prSet/>
      <dgm:spPr/>
      <dgm:t>
        <a:bodyPr/>
        <a:lstStyle/>
        <a:p>
          <a:endParaRPr lang="en-US"/>
        </a:p>
      </dgm:t>
    </dgm:pt>
    <dgm:pt modelId="{4A95640D-76E9-4EA1-AC98-C7067BC1B2C6}" type="sibTrans" cxnId="{4AEBF4BD-DA77-4C62-9C2A-CE0AEA293C48}">
      <dgm:prSet/>
      <dgm:spPr/>
      <dgm:t>
        <a:bodyPr/>
        <a:lstStyle/>
        <a:p>
          <a:endParaRPr lang="en-US"/>
        </a:p>
      </dgm:t>
    </dgm:pt>
    <dgm:pt modelId="{E3225E2A-4FB5-4A40-A283-DCE2A9C3E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– </a:t>
          </a:r>
          <a:r>
            <a:rPr lang="ru-RU"/>
            <a:t>запись в файлы результатов</a:t>
          </a:r>
          <a:endParaRPr lang="en-US"/>
        </a:p>
      </dgm:t>
    </dgm:pt>
    <dgm:pt modelId="{70289349-6993-4208-8102-6BF935D4567F}" type="parTrans" cxnId="{82E2AE10-F03C-497C-A968-54FB9D40D30C}">
      <dgm:prSet/>
      <dgm:spPr/>
      <dgm:t>
        <a:bodyPr/>
        <a:lstStyle/>
        <a:p>
          <a:endParaRPr lang="en-US"/>
        </a:p>
      </dgm:t>
    </dgm:pt>
    <dgm:pt modelId="{2073650D-E15C-4128-B1BC-86E894B52A49}" type="sibTrans" cxnId="{82E2AE10-F03C-497C-A968-54FB9D40D30C}">
      <dgm:prSet/>
      <dgm:spPr/>
      <dgm:t>
        <a:bodyPr/>
        <a:lstStyle/>
        <a:p>
          <a:endParaRPr lang="en-US"/>
        </a:p>
      </dgm:t>
    </dgm:pt>
    <dgm:pt modelId="{569DC82F-3333-4A60-9966-26801395D93E}" type="pres">
      <dgm:prSet presAssocID="{23457ED8-C092-4D39-BE47-448AD4529D31}" presName="root" presStyleCnt="0">
        <dgm:presLayoutVars>
          <dgm:dir/>
          <dgm:resizeHandles val="exact"/>
        </dgm:presLayoutVars>
      </dgm:prSet>
      <dgm:spPr/>
    </dgm:pt>
    <dgm:pt modelId="{760741CD-AFED-4197-BDD9-0F39167DB960}" type="pres">
      <dgm:prSet presAssocID="{8C96EA87-1B9F-4510-A522-D595FCB9BDEA}" presName="compNode" presStyleCnt="0"/>
      <dgm:spPr/>
    </dgm:pt>
    <dgm:pt modelId="{B9A82385-6047-4434-8DE7-AC75F277FFDC}" type="pres">
      <dgm:prSet presAssocID="{8C96EA87-1B9F-4510-A522-D595FCB9BDEA}" presName="bgRect" presStyleLbl="bgShp" presStyleIdx="0" presStyleCnt="2"/>
      <dgm:spPr/>
    </dgm:pt>
    <dgm:pt modelId="{05F2E0A1-AA6B-4634-9D0C-EF1414852D06}" type="pres">
      <dgm:prSet presAssocID="{8C96EA87-1B9F-4510-A522-D595FCB9BD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2620AB91-CACF-44B3-AC14-9606A5969777}" type="pres">
      <dgm:prSet presAssocID="{8C96EA87-1B9F-4510-A522-D595FCB9BDEA}" presName="spaceRect" presStyleCnt="0"/>
      <dgm:spPr/>
    </dgm:pt>
    <dgm:pt modelId="{9132600E-7EC0-4B90-8083-9F15F06CEF06}" type="pres">
      <dgm:prSet presAssocID="{8C96EA87-1B9F-4510-A522-D595FCB9BDEA}" presName="parTx" presStyleLbl="revTx" presStyleIdx="0" presStyleCnt="2">
        <dgm:presLayoutVars>
          <dgm:chMax val="0"/>
          <dgm:chPref val="0"/>
        </dgm:presLayoutVars>
      </dgm:prSet>
      <dgm:spPr/>
    </dgm:pt>
    <dgm:pt modelId="{C6F54ED4-535C-40DA-A8B6-7736255EE2E2}" type="pres">
      <dgm:prSet presAssocID="{4A95640D-76E9-4EA1-AC98-C7067BC1B2C6}" presName="sibTrans" presStyleCnt="0"/>
      <dgm:spPr/>
    </dgm:pt>
    <dgm:pt modelId="{2B6B0F6D-DE8B-44FF-B049-2BD3F1B653CA}" type="pres">
      <dgm:prSet presAssocID="{E3225E2A-4FB5-4A40-A283-DCE2A9C3E7BF}" presName="compNode" presStyleCnt="0"/>
      <dgm:spPr/>
    </dgm:pt>
    <dgm:pt modelId="{B34B93FC-821B-4CA7-826C-BC2B13F9E99C}" type="pres">
      <dgm:prSet presAssocID="{E3225E2A-4FB5-4A40-A283-DCE2A9C3E7BF}" presName="bgRect" presStyleLbl="bgShp" presStyleIdx="1" presStyleCnt="2"/>
      <dgm:spPr/>
    </dgm:pt>
    <dgm:pt modelId="{D125A438-377F-446D-9F3F-B4068764D36B}" type="pres">
      <dgm:prSet presAssocID="{E3225E2A-4FB5-4A40-A283-DCE2A9C3E7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6AC48B57-9C93-4F11-B59E-079D86A37258}" type="pres">
      <dgm:prSet presAssocID="{E3225E2A-4FB5-4A40-A283-DCE2A9C3E7BF}" presName="spaceRect" presStyleCnt="0"/>
      <dgm:spPr/>
    </dgm:pt>
    <dgm:pt modelId="{CB9B9131-A0B8-489A-8E76-FAD4556D787B}" type="pres">
      <dgm:prSet presAssocID="{E3225E2A-4FB5-4A40-A283-DCE2A9C3E7B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E2AE10-F03C-497C-A968-54FB9D40D30C}" srcId="{23457ED8-C092-4D39-BE47-448AD4529D31}" destId="{E3225E2A-4FB5-4A40-A283-DCE2A9C3E7BF}" srcOrd="1" destOrd="0" parTransId="{70289349-6993-4208-8102-6BF935D4567F}" sibTransId="{2073650D-E15C-4128-B1BC-86E894B52A49}"/>
    <dgm:cxn modelId="{6D58E04A-2357-46B8-B329-A7EE67F88F84}" type="presOf" srcId="{23457ED8-C092-4D39-BE47-448AD4529D31}" destId="{569DC82F-3333-4A60-9966-26801395D93E}" srcOrd="0" destOrd="0" presId="urn:microsoft.com/office/officeart/2018/2/layout/IconVerticalSolidList"/>
    <dgm:cxn modelId="{E055FDA0-1ED4-4B30-AC10-D4F669DB2CC0}" type="presOf" srcId="{E3225E2A-4FB5-4A40-A283-DCE2A9C3E7BF}" destId="{CB9B9131-A0B8-489A-8E76-FAD4556D787B}" srcOrd="0" destOrd="0" presId="urn:microsoft.com/office/officeart/2018/2/layout/IconVerticalSolidList"/>
    <dgm:cxn modelId="{A5EDE9AF-7A65-451B-8B97-1245DFC05E4E}" type="presOf" srcId="{8C96EA87-1B9F-4510-A522-D595FCB9BDEA}" destId="{9132600E-7EC0-4B90-8083-9F15F06CEF06}" srcOrd="0" destOrd="0" presId="urn:microsoft.com/office/officeart/2018/2/layout/IconVerticalSolidList"/>
    <dgm:cxn modelId="{4AEBF4BD-DA77-4C62-9C2A-CE0AEA293C48}" srcId="{23457ED8-C092-4D39-BE47-448AD4529D31}" destId="{8C96EA87-1B9F-4510-A522-D595FCB9BDEA}" srcOrd="0" destOrd="0" parTransId="{1C6C35D5-1E1D-411B-B7AD-D99CAA21C424}" sibTransId="{4A95640D-76E9-4EA1-AC98-C7067BC1B2C6}"/>
    <dgm:cxn modelId="{78DCFC22-9374-4F38-A066-FE3864261C20}" type="presParOf" srcId="{569DC82F-3333-4A60-9966-26801395D93E}" destId="{760741CD-AFED-4197-BDD9-0F39167DB960}" srcOrd="0" destOrd="0" presId="urn:microsoft.com/office/officeart/2018/2/layout/IconVerticalSolidList"/>
    <dgm:cxn modelId="{91CDC3F5-AC25-46E7-AC15-B464FD7814B8}" type="presParOf" srcId="{760741CD-AFED-4197-BDD9-0F39167DB960}" destId="{B9A82385-6047-4434-8DE7-AC75F277FFDC}" srcOrd="0" destOrd="0" presId="urn:microsoft.com/office/officeart/2018/2/layout/IconVerticalSolidList"/>
    <dgm:cxn modelId="{B2935C88-4024-4465-A1D6-E90B8CB55279}" type="presParOf" srcId="{760741CD-AFED-4197-BDD9-0F39167DB960}" destId="{05F2E0A1-AA6B-4634-9D0C-EF1414852D06}" srcOrd="1" destOrd="0" presId="urn:microsoft.com/office/officeart/2018/2/layout/IconVerticalSolidList"/>
    <dgm:cxn modelId="{5C84C6E4-4E8B-43A8-8B55-A141D7B46A87}" type="presParOf" srcId="{760741CD-AFED-4197-BDD9-0F39167DB960}" destId="{2620AB91-CACF-44B3-AC14-9606A5969777}" srcOrd="2" destOrd="0" presId="urn:microsoft.com/office/officeart/2018/2/layout/IconVerticalSolidList"/>
    <dgm:cxn modelId="{14369ABD-7AE5-4ABB-BBBE-5341F290C42F}" type="presParOf" srcId="{760741CD-AFED-4197-BDD9-0F39167DB960}" destId="{9132600E-7EC0-4B90-8083-9F15F06CEF06}" srcOrd="3" destOrd="0" presId="urn:microsoft.com/office/officeart/2018/2/layout/IconVerticalSolidList"/>
    <dgm:cxn modelId="{8ACE327C-5BF7-44E9-A300-FEF1CC4508CF}" type="presParOf" srcId="{569DC82F-3333-4A60-9966-26801395D93E}" destId="{C6F54ED4-535C-40DA-A8B6-7736255EE2E2}" srcOrd="1" destOrd="0" presId="urn:microsoft.com/office/officeart/2018/2/layout/IconVerticalSolidList"/>
    <dgm:cxn modelId="{9199F315-CE9F-4074-A428-1B7781C79C0D}" type="presParOf" srcId="{569DC82F-3333-4A60-9966-26801395D93E}" destId="{2B6B0F6D-DE8B-44FF-B049-2BD3F1B653CA}" srcOrd="2" destOrd="0" presId="urn:microsoft.com/office/officeart/2018/2/layout/IconVerticalSolidList"/>
    <dgm:cxn modelId="{32405817-DAEB-44E2-811E-5A96D009F154}" type="presParOf" srcId="{2B6B0F6D-DE8B-44FF-B049-2BD3F1B653CA}" destId="{B34B93FC-821B-4CA7-826C-BC2B13F9E99C}" srcOrd="0" destOrd="0" presId="urn:microsoft.com/office/officeart/2018/2/layout/IconVerticalSolidList"/>
    <dgm:cxn modelId="{8F931E7E-9025-480F-A540-22A2E0F562E6}" type="presParOf" srcId="{2B6B0F6D-DE8B-44FF-B049-2BD3F1B653CA}" destId="{D125A438-377F-446D-9F3F-B4068764D36B}" srcOrd="1" destOrd="0" presId="urn:microsoft.com/office/officeart/2018/2/layout/IconVerticalSolidList"/>
    <dgm:cxn modelId="{85E3B9C0-24DC-404C-B9EE-E75860F8D87F}" type="presParOf" srcId="{2B6B0F6D-DE8B-44FF-B049-2BD3F1B653CA}" destId="{6AC48B57-9C93-4F11-B59E-079D86A37258}" srcOrd="2" destOrd="0" presId="urn:microsoft.com/office/officeart/2018/2/layout/IconVerticalSolidList"/>
    <dgm:cxn modelId="{9E6B87B0-7FB1-4CA2-99EF-EDEF91CC7ADD}" type="presParOf" srcId="{2B6B0F6D-DE8B-44FF-B049-2BD3F1B653CA}" destId="{CB9B9131-A0B8-489A-8E76-FAD4556D78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42BB-36AC-47A5-8919-DC16FD2CBD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344FEC-F2D3-47A9-8B58-3E9D5903D36F}">
      <dgm:prSet custT="1"/>
      <dgm:spPr/>
      <dgm:t>
        <a:bodyPr/>
        <a:lstStyle/>
        <a:p>
          <a:r>
            <a:rPr lang="ru-RU" sz="2400"/>
            <a:t>Игровой фон, отрисовка изображений сегментов</a:t>
          </a:r>
          <a:endParaRPr lang="en-US" sz="2400"/>
        </a:p>
      </dgm:t>
    </dgm:pt>
    <dgm:pt modelId="{0D35F67D-1CCF-4CC3-BA7D-9BC11EC3862A}" type="parTrans" cxnId="{79B46C26-31CB-4475-977D-CCDED2A75704}">
      <dgm:prSet/>
      <dgm:spPr/>
      <dgm:t>
        <a:bodyPr/>
        <a:lstStyle/>
        <a:p>
          <a:endParaRPr lang="en-US"/>
        </a:p>
      </dgm:t>
    </dgm:pt>
    <dgm:pt modelId="{6D73A3A9-F22F-4522-9B0B-6B688532AFA7}" type="sibTrans" cxnId="{79B46C26-31CB-4475-977D-CCDED2A75704}">
      <dgm:prSet/>
      <dgm:spPr/>
      <dgm:t>
        <a:bodyPr/>
        <a:lstStyle/>
        <a:p>
          <a:endParaRPr lang="en-US"/>
        </a:p>
      </dgm:t>
    </dgm:pt>
    <dgm:pt modelId="{A5741C0A-F462-40D3-9D44-3295F7C690E4}">
      <dgm:prSet custT="1"/>
      <dgm:spPr/>
      <dgm:t>
        <a:bodyPr/>
        <a:lstStyle/>
        <a:p>
          <a:r>
            <a:rPr lang="ru-RU" sz="2400"/>
            <a:t>Случайное появление яблок на игровом поле</a:t>
          </a:r>
          <a:endParaRPr lang="en-US" sz="2400"/>
        </a:p>
      </dgm:t>
    </dgm:pt>
    <dgm:pt modelId="{3122410B-BADB-40BE-8F88-DB18B2B911FB}" type="parTrans" cxnId="{0DFEB7BE-CFB5-42DE-8F3A-9DF2DE666210}">
      <dgm:prSet/>
      <dgm:spPr/>
      <dgm:t>
        <a:bodyPr/>
        <a:lstStyle/>
        <a:p>
          <a:endParaRPr lang="en-US"/>
        </a:p>
      </dgm:t>
    </dgm:pt>
    <dgm:pt modelId="{49B4EE80-C240-4335-8A14-E1744F8E350E}" type="sibTrans" cxnId="{0DFEB7BE-CFB5-42DE-8F3A-9DF2DE666210}">
      <dgm:prSet/>
      <dgm:spPr/>
      <dgm:t>
        <a:bodyPr/>
        <a:lstStyle/>
        <a:p>
          <a:endParaRPr lang="en-US"/>
        </a:p>
      </dgm:t>
    </dgm:pt>
    <dgm:pt modelId="{BE49069B-4848-4F4F-96CF-DC0AB077D2CD}">
      <dgm:prSet custT="1"/>
      <dgm:spPr/>
      <dgm:t>
        <a:bodyPr/>
        <a:lstStyle/>
        <a:p>
          <a:r>
            <a:rPr lang="ru-RU" sz="2400"/>
            <a:t>Движение головы змеи</a:t>
          </a:r>
          <a:endParaRPr lang="en-US" sz="2400"/>
        </a:p>
      </dgm:t>
    </dgm:pt>
    <dgm:pt modelId="{3CA121F2-215B-4BD6-9BAE-99920D26E215}" type="parTrans" cxnId="{875E6F59-8133-42DC-A4F1-09F2BF24B791}">
      <dgm:prSet/>
      <dgm:spPr/>
      <dgm:t>
        <a:bodyPr/>
        <a:lstStyle/>
        <a:p>
          <a:endParaRPr lang="en-US"/>
        </a:p>
      </dgm:t>
    </dgm:pt>
    <dgm:pt modelId="{B8F1D1BA-4CC3-4965-ABA6-527875B8CB5C}" type="sibTrans" cxnId="{875E6F59-8133-42DC-A4F1-09F2BF24B791}">
      <dgm:prSet/>
      <dgm:spPr/>
      <dgm:t>
        <a:bodyPr/>
        <a:lstStyle/>
        <a:p>
          <a:endParaRPr lang="en-US"/>
        </a:p>
      </dgm:t>
    </dgm:pt>
    <dgm:pt modelId="{098E8732-22E6-40B1-9E66-1ED517231FE1}">
      <dgm:prSet custT="1"/>
      <dgm:spPr/>
      <dgm:t>
        <a:bodyPr/>
        <a:lstStyle/>
        <a:p>
          <a:r>
            <a:rPr lang="ru-RU" sz="2400"/>
            <a:t>Прикрепление к ней сегментов</a:t>
          </a:r>
          <a:endParaRPr lang="en-US" sz="2400"/>
        </a:p>
      </dgm:t>
    </dgm:pt>
    <dgm:pt modelId="{C22493E7-BA86-46DA-BD91-0A74CF3638BA}" type="parTrans" cxnId="{4B475DD6-670E-4B2D-9308-581FF818B34B}">
      <dgm:prSet/>
      <dgm:spPr/>
      <dgm:t>
        <a:bodyPr/>
        <a:lstStyle/>
        <a:p>
          <a:endParaRPr lang="en-US"/>
        </a:p>
      </dgm:t>
    </dgm:pt>
    <dgm:pt modelId="{4BE09792-8266-47FC-A64C-FB87A6AF6168}" type="sibTrans" cxnId="{4B475DD6-670E-4B2D-9308-581FF818B34B}">
      <dgm:prSet/>
      <dgm:spPr/>
      <dgm:t>
        <a:bodyPr/>
        <a:lstStyle/>
        <a:p>
          <a:endParaRPr lang="en-US"/>
        </a:p>
      </dgm:t>
    </dgm:pt>
    <dgm:pt modelId="{01420E9C-0E0B-474A-853A-EB8FCC9270B4}">
      <dgm:prSet custT="1"/>
      <dgm:spPr/>
      <dgm:t>
        <a:bodyPr/>
        <a:lstStyle/>
        <a:p>
          <a:r>
            <a:rPr lang="ru-RU" sz="2400" dirty="0"/>
            <a:t>Запись и подсчет результатов</a:t>
          </a:r>
          <a:endParaRPr lang="en-US" sz="2400" dirty="0"/>
        </a:p>
      </dgm:t>
    </dgm:pt>
    <dgm:pt modelId="{B46596E4-9842-4FE1-8C6A-62F930F52219}" type="parTrans" cxnId="{0C8B8C5B-8F60-4F84-B48E-3A5E4F844188}">
      <dgm:prSet/>
      <dgm:spPr/>
      <dgm:t>
        <a:bodyPr/>
        <a:lstStyle/>
        <a:p>
          <a:endParaRPr lang="en-US"/>
        </a:p>
      </dgm:t>
    </dgm:pt>
    <dgm:pt modelId="{37471127-04D7-4015-9784-0A799A7A0A97}" type="sibTrans" cxnId="{0C8B8C5B-8F60-4F84-B48E-3A5E4F844188}">
      <dgm:prSet/>
      <dgm:spPr/>
      <dgm:t>
        <a:bodyPr/>
        <a:lstStyle/>
        <a:p>
          <a:endParaRPr lang="en-US"/>
        </a:p>
      </dgm:t>
    </dgm:pt>
    <dgm:pt modelId="{6509B230-E484-4BDB-91AF-5E676BA98BE5}">
      <dgm:prSet custT="1"/>
      <dgm:spPr/>
      <dgm:t>
        <a:bodyPr/>
        <a:lstStyle/>
        <a:p>
          <a:r>
            <a:rPr lang="ru-RU" sz="2400" dirty="0"/>
            <a:t>Кнопки настройки скорости движения и начала игры</a:t>
          </a:r>
          <a:endParaRPr lang="en-US" sz="2400" dirty="0"/>
        </a:p>
      </dgm:t>
    </dgm:pt>
    <dgm:pt modelId="{9EFE4979-4D5A-4C11-8B92-D689F2B72B52}" type="parTrans" cxnId="{0DE0CA5C-0AE9-43E8-A0AE-0EF07C95EA9F}">
      <dgm:prSet/>
      <dgm:spPr/>
      <dgm:t>
        <a:bodyPr/>
        <a:lstStyle/>
        <a:p>
          <a:endParaRPr lang="en-US"/>
        </a:p>
      </dgm:t>
    </dgm:pt>
    <dgm:pt modelId="{76A9497B-3429-4D70-9FA1-35CF37FDDFCB}" type="sibTrans" cxnId="{0DE0CA5C-0AE9-43E8-A0AE-0EF07C95EA9F}">
      <dgm:prSet/>
      <dgm:spPr/>
      <dgm:t>
        <a:bodyPr/>
        <a:lstStyle/>
        <a:p>
          <a:endParaRPr lang="en-US"/>
        </a:p>
      </dgm:t>
    </dgm:pt>
    <dgm:pt modelId="{651951E6-81C5-4C1F-8ABA-B17CF03B2BD0}" type="pres">
      <dgm:prSet presAssocID="{41E042BB-36AC-47A5-8919-DC16FD2CBD57}" presName="vert0" presStyleCnt="0">
        <dgm:presLayoutVars>
          <dgm:dir/>
          <dgm:animOne val="branch"/>
          <dgm:animLvl val="lvl"/>
        </dgm:presLayoutVars>
      </dgm:prSet>
      <dgm:spPr/>
    </dgm:pt>
    <dgm:pt modelId="{D8759DA1-2E8F-4AF2-BA42-013E92518D88}" type="pres">
      <dgm:prSet presAssocID="{0C344FEC-F2D3-47A9-8B58-3E9D5903D36F}" presName="thickLine" presStyleLbl="alignNode1" presStyleIdx="0" presStyleCnt="6"/>
      <dgm:spPr/>
    </dgm:pt>
    <dgm:pt modelId="{AB78AC06-4491-49FA-955A-7C8FAB50614E}" type="pres">
      <dgm:prSet presAssocID="{0C344FEC-F2D3-47A9-8B58-3E9D5903D36F}" presName="horz1" presStyleCnt="0"/>
      <dgm:spPr/>
    </dgm:pt>
    <dgm:pt modelId="{6270C8CD-B5EF-4B7F-9A75-AA2E0ED3954A}" type="pres">
      <dgm:prSet presAssocID="{0C344FEC-F2D3-47A9-8B58-3E9D5903D36F}" presName="tx1" presStyleLbl="revTx" presStyleIdx="0" presStyleCnt="6"/>
      <dgm:spPr/>
    </dgm:pt>
    <dgm:pt modelId="{815CF3D2-CC26-484B-A025-0A2FFEC2092C}" type="pres">
      <dgm:prSet presAssocID="{0C344FEC-F2D3-47A9-8B58-3E9D5903D36F}" presName="vert1" presStyleCnt="0"/>
      <dgm:spPr/>
    </dgm:pt>
    <dgm:pt modelId="{36147585-689E-45C9-97F1-59273DE30695}" type="pres">
      <dgm:prSet presAssocID="{A5741C0A-F462-40D3-9D44-3295F7C690E4}" presName="thickLine" presStyleLbl="alignNode1" presStyleIdx="1" presStyleCnt="6"/>
      <dgm:spPr/>
    </dgm:pt>
    <dgm:pt modelId="{AB4A9FCF-25FD-4A71-A706-391AE66F0ECF}" type="pres">
      <dgm:prSet presAssocID="{A5741C0A-F462-40D3-9D44-3295F7C690E4}" presName="horz1" presStyleCnt="0"/>
      <dgm:spPr/>
    </dgm:pt>
    <dgm:pt modelId="{F14A6B18-6C4A-4C03-B74C-4010C0EAF5A9}" type="pres">
      <dgm:prSet presAssocID="{A5741C0A-F462-40D3-9D44-3295F7C690E4}" presName="tx1" presStyleLbl="revTx" presStyleIdx="1" presStyleCnt="6"/>
      <dgm:spPr/>
    </dgm:pt>
    <dgm:pt modelId="{0EF2AC75-08F3-4758-AED4-16469D8101C1}" type="pres">
      <dgm:prSet presAssocID="{A5741C0A-F462-40D3-9D44-3295F7C690E4}" presName="vert1" presStyleCnt="0"/>
      <dgm:spPr/>
    </dgm:pt>
    <dgm:pt modelId="{A2FD83C6-D6DC-4923-9AED-8C552DB83FFF}" type="pres">
      <dgm:prSet presAssocID="{BE49069B-4848-4F4F-96CF-DC0AB077D2CD}" presName="thickLine" presStyleLbl="alignNode1" presStyleIdx="2" presStyleCnt="6"/>
      <dgm:spPr/>
    </dgm:pt>
    <dgm:pt modelId="{542D6709-1F39-4E61-93A8-A965C3A26F6D}" type="pres">
      <dgm:prSet presAssocID="{BE49069B-4848-4F4F-96CF-DC0AB077D2CD}" presName="horz1" presStyleCnt="0"/>
      <dgm:spPr/>
    </dgm:pt>
    <dgm:pt modelId="{9871352F-58FF-46AF-9AEC-110177DA9E3B}" type="pres">
      <dgm:prSet presAssocID="{BE49069B-4848-4F4F-96CF-DC0AB077D2CD}" presName="tx1" presStyleLbl="revTx" presStyleIdx="2" presStyleCnt="6"/>
      <dgm:spPr/>
    </dgm:pt>
    <dgm:pt modelId="{B9BBBFA7-C327-46BC-8755-05BFA6787A75}" type="pres">
      <dgm:prSet presAssocID="{BE49069B-4848-4F4F-96CF-DC0AB077D2CD}" presName="vert1" presStyleCnt="0"/>
      <dgm:spPr/>
    </dgm:pt>
    <dgm:pt modelId="{8EBEEC43-9F41-4CAD-A9C2-030466C826CC}" type="pres">
      <dgm:prSet presAssocID="{098E8732-22E6-40B1-9E66-1ED517231FE1}" presName="thickLine" presStyleLbl="alignNode1" presStyleIdx="3" presStyleCnt="6"/>
      <dgm:spPr/>
    </dgm:pt>
    <dgm:pt modelId="{54C7B9B7-41CD-47DC-9AFD-99A50E1C9FD6}" type="pres">
      <dgm:prSet presAssocID="{098E8732-22E6-40B1-9E66-1ED517231FE1}" presName="horz1" presStyleCnt="0"/>
      <dgm:spPr/>
    </dgm:pt>
    <dgm:pt modelId="{40E948BF-4BE4-459C-AD0D-2959A1A2565B}" type="pres">
      <dgm:prSet presAssocID="{098E8732-22E6-40B1-9E66-1ED517231FE1}" presName="tx1" presStyleLbl="revTx" presStyleIdx="3" presStyleCnt="6"/>
      <dgm:spPr/>
    </dgm:pt>
    <dgm:pt modelId="{EAC23DFC-85D1-4B2E-A615-6CB3D5BB035D}" type="pres">
      <dgm:prSet presAssocID="{098E8732-22E6-40B1-9E66-1ED517231FE1}" presName="vert1" presStyleCnt="0"/>
      <dgm:spPr/>
    </dgm:pt>
    <dgm:pt modelId="{956D056F-A9CE-4865-9756-E8EAF5960C8C}" type="pres">
      <dgm:prSet presAssocID="{01420E9C-0E0B-474A-853A-EB8FCC9270B4}" presName="thickLine" presStyleLbl="alignNode1" presStyleIdx="4" presStyleCnt="6"/>
      <dgm:spPr/>
    </dgm:pt>
    <dgm:pt modelId="{576D642B-1598-4313-824D-1844820E3CB2}" type="pres">
      <dgm:prSet presAssocID="{01420E9C-0E0B-474A-853A-EB8FCC9270B4}" presName="horz1" presStyleCnt="0"/>
      <dgm:spPr/>
    </dgm:pt>
    <dgm:pt modelId="{311DD5AD-8D7C-46DC-A9C4-919BB2E948A1}" type="pres">
      <dgm:prSet presAssocID="{01420E9C-0E0B-474A-853A-EB8FCC9270B4}" presName="tx1" presStyleLbl="revTx" presStyleIdx="4" presStyleCnt="6"/>
      <dgm:spPr/>
    </dgm:pt>
    <dgm:pt modelId="{6DE22B4D-4500-47E5-BAF6-E2E76F2E738D}" type="pres">
      <dgm:prSet presAssocID="{01420E9C-0E0B-474A-853A-EB8FCC9270B4}" presName="vert1" presStyleCnt="0"/>
      <dgm:spPr/>
    </dgm:pt>
    <dgm:pt modelId="{7F364BE3-1128-4F28-92FC-457AFA3B91D9}" type="pres">
      <dgm:prSet presAssocID="{6509B230-E484-4BDB-91AF-5E676BA98BE5}" presName="thickLine" presStyleLbl="alignNode1" presStyleIdx="5" presStyleCnt="6"/>
      <dgm:spPr/>
    </dgm:pt>
    <dgm:pt modelId="{C5DE81CA-B389-4969-94D9-8C2165913F36}" type="pres">
      <dgm:prSet presAssocID="{6509B230-E484-4BDB-91AF-5E676BA98BE5}" presName="horz1" presStyleCnt="0"/>
      <dgm:spPr/>
    </dgm:pt>
    <dgm:pt modelId="{C3F7EC63-0F91-4D89-89DB-B416CF656C3D}" type="pres">
      <dgm:prSet presAssocID="{6509B230-E484-4BDB-91AF-5E676BA98BE5}" presName="tx1" presStyleLbl="revTx" presStyleIdx="5" presStyleCnt="6"/>
      <dgm:spPr/>
    </dgm:pt>
    <dgm:pt modelId="{EAB69E89-332A-4728-8CDA-FBCE247B3CF3}" type="pres">
      <dgm:prSet presAssocID="{6509B230-E484-4BDB-91AF-5E676BA98BE5}" presName="vert1" presStyleCnt="0"/>
      <dgm:spPr/>
    </dgm:pt>
  </dgm:ptLst>
  <dgm:cxnLst>
    <dgm:cxn modelId="{5C674101-912B-412E-803C-FFB0261671AC}" type="presOf" srcId="{098E8732-22E6-40B1-9E66-1ED517231FE1}" destId="{40E948BF-4BE4-459C-AD0D-2959A1A2565B}" srcOrd="0" destOrd="0" presId="urn:microsoft.com/office/officeart/2008/layout/LinedList"/>
    <dgm:cxn modelId="{21B88004-D811-4459-B634-6285F658C8CA}" type="presOf" srcId="{01420E9C-0E0B-474A-853A-EB8FCC9270B4}" destId="{311DD5AD-8D7C-46DC-A9C4-919BB2E948A1}" srcOrd="0" destOrd="0" presId="urn:microsoft.com/office/officeart/2008/layout/LinedList"/>
    <dgm:cxn modelId="{79B46C26-31CB-4475-977D-CCDED2A75704}" srcId="{41E042BB-36AC-47A5-8919-DC16FD2CBD57}" destId="{0C344FEC-F2D3-47A9-8B58-3E9D5903D36F}" srcOrd="0" destOrd="0" parTransId="{0D35F67D-1CCF-4CC3-BA7D-9BC11EC3862A}" sibTransId="{6D73A3A9-F22F-4522-9B0B-6B688532AFA7}"/>
    <dgm:cxn modelId="{0C8B8C5B-8F60-4F84-B48E-3A5E4F844188}" srcId="{41E042BB-36AC-47A5-8919-DC16FD2CBD57}" destId="{01420E9C-0E0B-474A-853A-EB8FCC9270B4}" srcOrd="4" destOrd="0" parTransId="{B46596E4-9842-4FE1-8C6A-62F930F52219}" sibTransId="{37471127-04D7-4015-9784-0A799A7A0A97}"/>
    <dgm:cxn modelId="{0DE0CA5C-0AE9-43E8-A0AE-0EF07C95EA9F}" srcId="{41E042BB-36AC-47A5-8919-DC16FD2CBD57}" destId="{6509B230-E484-4BDB-91AF-5E676BA98BE5}" srcOrd="5" destOrd="0" parTransId="{9EFE4979-4D5A-4C11-8B92-D689F2B72B52}" sibTransId="{76A9497B-3429-4D70-9FA1-35CF37FDDFCB}"/>
    <dgm:cxn modelId="{02E32242-1C47-4C97-9A23-2F9FD41BE0AE}" type="presOf" srcId="{41E042BB-36AC-47A5-8919-DC16FD2CBD57}" destId="{651951E6-81C5-4C1F-8ABA-B17CF03B2BD0}" srcOrd="0" destOrd="0" presId="urn:microsoft.com/office/officeart/2008/layout/LinedList"/>
    <dgm:cxn modelId="{75460449-4D8B-40E7-9D28-7D5123061E7A}" type="presOf" srcId="{A5741C0A-F462-40D3-9D44-3295F7C690E4}" destId="{F14A6B18-6C4A-4C03-B74C-4010C0EAF5A9}" srcOrd="0" destOrd="0" presId="urn:microsoft.com/office/officeart/2008/layout/LinedList"/>
    <dgm:cxn modelId="{C60BC14F-CC9B-4649-83C5-5E8E8CE5C00D}" type="presOf" srcId="{BE49069B-4848-4F4F-96CF-DC0AB077D2CD}" destId="{9871352F-58FF-46AF-9AEC-110177DA9E3B}" srcOrd="0" destOrd="0" presId="urn:microsoft.com/office/officeart/2008/layout/LinedList"/>
    <dgm:cxn modelId="{875E6F59-8133-42DC-A4F1-09F2BF24B791}" srcId="{41E042BB-36AC-47A5-8919-DC16FD2CBD57}" destId="{BE49069B-4848-4F4F-96CF-DC0AB077D2CD}" srcOrd="2" destOrd="0" parTransId="{3CA121F2-215B-4BD6-9BAE-99920D26E215}" sibTransId="{B8F1D1BA-4CC3-4965-ABA6-527875B8CB5C}"/>
    <dgm:cxn modelId="{9B51E3A5-A58A-46AC-B2D6-D34C5F6673DF}" type="presOf" srcId="{6509B230-E484-4BDB-91AF-5E676BA98BE5}" destId="{C3F7EC63-0F91-4D89-89DB-B416CF656C3D}" srcOrd="0" destOrd="0" presId="urn:microsoft.com/office/officeart/2008/layout/LinedList"/>
    <dgm:cxn modelId="{1594A8AD-037A-49C1-8029-E33FA2C7EFA9}" type="presOf" srcId="{0C344FEC-F2D3-47A9-8B58-3E9D5903D36F}" destId="{6270C8CD-B5EF-4B7F-9A75-AA2E0ED3954A}" srcOrd="0" destOrd="0" presId="urn:microsoft.com/office/officeart/2008/layout/LinedList"/>
    <dgm:cxn modelId="{0DFEB7BE-CFB5-42DE-8F3A-9DF2DE666210}" srcId="{41E042BB-36AC-47A5-8919-DC16FD2CBD57}" destId="{A5741C0A-F462-40D3-9D44-3295F7C690E4}" srcOrd="1" destOrd="0" parTransId="{3122410B-BADB-40BE-8F88-DB18B2B911FB}" sibTransId="{49B4EE80-C240-4335-8A14-E1744F8E350E}"/>
    <dgm:cxn modelId="{4B475DD6-670E-4B2D-9308-581FF818B34B}" srcId="{41E042BB-36AC-47A5-8919-DC16FD2CBD57}" destId="{098E8732-22E6-40B1-9E66-1ED517231FE1}" srcOrd="3" destOrd="0" parTransId="{C22493E7-BA86-46DA-BD91-0A74CF3638BA}" sibTransId="{4BE09792-8266-47FC-A64C-FB87A6AF6168}"/>
    <dgm:cxn modelId="{107AB28F-F57C-4B40-899D-8162CA0D22B9}" type="presParOf" srcId="{651951E6-81C5-4C1F-8ABA-B17CF03B2BD0}" destId="{D8759DA1-2E8F-4AF2-BA42-013E92518D88}" srcOrd="0" destOrd="0" presId="urn:microsoft.com/office/officeart/2008/layout/LinedList"/>
    <dgm:cxn modelId="{B232B4FB-C337-4BBA-9D7D-F67DC4A546C7}" type="presParOf" srcId="{651951E6-81C5-4C1F-8ABA-B17CF03B2BD0}" destId="{AB78AC06-4491-49FA-955A-7C8FAB50614E}" srcOrd="1" destOrd="0" presId="urn:microsoft.com/office/officeart/2008/layout/LinedList"/>
    <dgm:cxn modelId="{EFD5E50D-00EC-4F86-B611-10D105084057}" type="presParOf" srcId="{AB78AC06-4491-49FA-955A-7C8FAB50614E}" destId="{6270C8CD-B5EF-4B7F-9A75-AA2E0ED3954A}" srcOrd="0" destOrd="0" presId="urn:microsoft.com/office/officeart/2008/layout/LinedList"/>
    <dgm:cxn modelId="{AC797B6D-F726-4B4F-BF4D-55A20B5CA343}" type="presParOf" srcId="{AB78AC06-4491-49FA-955A-7C8FAB50614E}" destId="{815CF3D2-CC26-484B-A025-0A2FFEC2092C}" srcOrd="1" destOrd="0" presId="urn:microsoft.com/office/officeart/2008/layout/LinedList"/>
    <dgm:cxn modelId="{C253C59E-F095-41CA-9A54-94C2EB1894D7}" type="presParOf" srcId="{651951E6-81C5-4C1F-8ABA-B17CF03B2BD0}" destId="{36147585-689E-45C9-97F1-59273DE30695}" srcOrd="2" destOrd="0" presId="urn:microsoft.com/office/officeart/2008/layout/LinedList"/>
    <dgm:cxn modelId="{016B2119-38B8-4508-85C1-119F78D3BE62}" type="presParOf" srcId="{651951E6-81C5-4C1F-8ABA-B17CF03B2BD0}" destId="{AB4A9FCF-25FD-4A71-A706-391AE66F0ECF}" srcOrd="3" destOrd="0" presId="urn:microsoft.com/office/officeart/2008/layout/LinedList"/>
    <dgm:cxn modelId="{9537A4C1-6449-47A2-8C1F-DA42D34DE8F6}" type="presParOf" srcId="{AB4A9FCF-25FD-4A71-A706-391AE66F0ECF}" destId="{F14A6B18-6C4A-4C03-B74C-4010C0EAF5A9}" srcOrd="0" destOrd="0" presId="urn:microsoft.com/office/officeart/2008/layout/LinedList"/>
    <dgm:cxn modelId="{FB13A11A-DA3F-4EC7-8C38-F0F8A8C1F160}" type="presParOf" srcId="{AB4A9FCF-25FD-4A71-A706-391AE66F0ECF}" destId="{0EF2AC75-08F3-4758-AED4-16469D8101C1}" srcOrd="1" destOrd="0" presId="urn:microsoft.com/office/officeart/2008/layout/LinedList"/>
    <dgm:cxn modelId="{18DCE528-E290-48AA-A21D-0254A21F31B2}" type="presParOf" srcId="{651951E6-81C5-4C1F-8ABA-B17CF03B2BD0}" destId="{A2FD83C6-D6DC-4923-9AED-8C552DB83FFF}" srcOrd="4" destOrd="0" presId="urn:microsoft.com/office/officeart/2008/layout/LinedList"/>
    <dgm:cxn modelId="{3211FF7A-E451-4771-8DE2-FB981254E03A}" type="presParOf" srcId="{651951E6-81C5-4C1F-8ABA-B17CF03B2BD0}" destId="{542D6709-1F39-4E61-93A8-A965C3A26F6D}" srcOrd="5" destOrd="0" presId="urn:microsoft.com/office/officeart/2008/layout/LinedList"/>
    <dgm:cxn modelId="{C15FDB54-DF02-4089-B508-106C0EFBB04A}" type="presParOf" srcId="{542D6709-1F39-4E61-93A8-A965C3A26F6D}" destId="{9871352F-58FF-46AF-9AEC-110177DA9E3B}" srcOrd="0" destOrd="0" presId="urn:microsoft.com/office/officeart/2008/layout/LinedList"/>
    <dgm:cxn modelId="{2CD2BC1C-7947-4096-A289-7360A213537B}" type="presParOf" srcId="{542D6709-1F39-4E61-93A8-A965C3A26F6D}" destId="{B9BBBFA7-C327-46BC-8755-05BFA6787A75}" srcOrd="1" destOrd="0" presId="urn:microsoft.com/office/officeart/2008/layout/LinedList"/>
    <dgm:cxn modelId="{460209B7-4C2A-4DD9-84FF-92BFAF889CE4}" type="presParOf" srcId="{651951E6-81C5-4C1F-8ABA-B17CF03B2BD0}" destId="{8EBEEC43-9F41-4CAD-A9C2-030466C826CC}" srcOrd="6" destOrd="0" presId="urn:microsoft.com/office/officeart/2008/layout/LinedList"/>
    <dgm:cxn modelId="{E0ECA463-B838-4ED5-A837-ACB9F1A1CBD7}" type="presParOf" srcId="{651951E6-81C5-4C1F-8ABA-B17CF03B2BD0}" destId="{54C7B9B7-41CD-47DC-9AFD-99A50E1C9FD6}" srcOrd="7" destOrd="0" presId="urn:microsoft.com/office/officeart/2008/layout/LinedList"/>
    <dgm:cxn modelId="{9C7A65AE-3E27-41EA-BF8A-C07C16508DDF}" type="presParOf" srcId="{54C7B9B7-41CD-47DC-9AFD-99A50E1C9FD6}" destId="{40E948BF-4BE4-459C-AD0D-2959A1A2565B}" srcOrd="0" destOrd="0" presId="urn:microsoft.com/office/officeart/2008/layout/LinedList"/>
    <dgm:cxn modelId="{15EE999C-572D-4847-9C24-BA98EE04DB97}" type="presParOf" srcId="{54C7B9B7-41CD-47DC-9AFD-99A50E1C9FD6}" destId="{EAC23DFC-85D1-4B2E-A615-6CB3D5BB035D}" srcOrd="1" destOrd="0" presId="urn:microsoft.com/office/officeart/2008/layout/LinedList"/>
    <dgm:cxn modelId="{F2664DB9-09F9-43D1-83F6-5C99D703E82C}" type="presParOf" srcId="{651951E6-81C5-4C1F-8ABA-B17CF03B2BD0}" destId="{956D056F-A9CE-4865-9756-E8EAF5960C8C}" srcOrd="8" destOrd="0" presId="urn:microsoft.com/office/officeart/2008/layout/LinedList"/>
    <dgm:cxn modelId="{49A6FBE3-FF8D-4B60-928C-3FE99702F99D}" type="presParOf" srcId="{651951E6-81C5-4C1F-8ABA-B17CF03B2BD0}" destId="{576D642B-1598-4313-824D-1844820E3CB2}" srcOrd="9" destOrd="0" presId="urn:microsoft.com/office/officeart/2008/layout/LinedList"/>
    <dgm:cxn modelId="{07AD8E8E-B630-4AE7-9D8D-6D633AEA6272}" type="presParOf" srcId="{576D642B-1598-4313-824D-1844820E3CB2}" destId="{311DD5AD-8D7C-46DC-A9C4-919BB2E948A1}" srcOrd="0" destOrd="0" presId="urn:microsoft.com/office/officeart/2008/layout/LinedList"/>
    <dgm:cxn modelId="{C9597FE0-2DFA-430B-B071-9F20A83FE22A}" type="presParOf" srcId="{576D642B-1598-4313-824D-1844820E3CB2}" destId="{6DE22B4D-4500-47E5-BAF6-E2E76F2E738D}" srcOrd="1" destOrd="0" presId="urn:microsoft.com/office/officeart/2008/layout/LinedList"/>
    <dgm:cxn modelId="{48D5BE0B-2B1D-4F69-B8F3-E6E21CF45D09}" type="presParOf" srcId="{651951E6-81C5-4C1F-8ABA-B17CF03B2BD0}" destId="{7F364BE3-1128-4F28-92FC-457AFA3B91D9}" srcOrd="10" destOrd="0" presId="urn:microsoft.com/office/officeart/2008/layout/LinedList"/>
    <dgm:cxn modelId="{EACF9192-9017-4CB9-99F9-C7D06BE64B35}" type="presParOf" srcId="{651951E6-81C5-4C1F-8ABA-B17CF03B2BD0}" destId="{C5DE81CA-B389-4969-94D9-8C2165913F36}" srcOrd="11" destOrd="0" presId="urn:microsoft.com/office/officeart/2008/layout/LinedList"/>
    <dgm:cxn modelId="{1DCD420B-0C06-4092-B0D7-10ACBFBAD8E6}" type="presParOf" srcId="{C5DE81CA-B389-4969-94D9-8C2165913F36}" destId="{C3F7EC63-0F91-4D89-89DB-B416CF656C3D}" srcOrd="0" destOrd="0" presId="urn:microsoft.com/office/officeart/2008/layout/LinedList"/>
    <dgm:cxn modelId="{B5CD6397-A01D-4A05-9034-FAE3991D6DC6}" type="presParOf" srcId="{C5DE81CA-B389-4969-94D9-8C2165913F36}" destId="{EAB69E89-332A-4728-8CDA-FBCE247B3C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A0B8F-2BDC-4C66-B2CB-B7942381130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71E6AF-14ED-47D3-85F9-700DB9CF6E45}">
      <dgm:prSet/>
      <dgm:spPr/>
      <dgm:t>
        <a:bodyPr/>
        <a:lstStyle/>
        <a:p>
          <a:r>
            <a:rPr lang="ru-RU" dirty="0"/>
            <a:t>На первом месте определенно </a:t>
          </a:r>
          <a:r>
            <a:rPr lang="ru-RU" b="1" dirty="0"/>
            <a:t>движение тела змейки</a:t>
          </a:r>
          <a:r>
            <a:rPr lang="ru-RU" dirty="0"/>
            <a:t>. Несмотря на простой механизм, сегменты упорно не хотели следовать за головой</a:t>
          </a:r>
          <a:endParaRPr lang="en-US" dirty="0"/>
        </a:p>
      </dgm:t>
    </dgm:pt>
    <dgm:pt modelId="{E4226AFE-F4F6-4FF4-BAC4-D92E0A8819A6}" type="parTrans" cxnId="{BA710EBE-8A76-454F-903B-301F10E90A09}">
      <dgm:prSet/>
      <dgm:spPr/>
      <dgm:t>
        <a:bodyPr/>
        <a:lstStyle/>
        <a:p>
          <a:endParaRPr lang="en-US"/>
        </a:p>
      </dgm:t>
    </dgm:pt>
    <dgm:pt modelId="{04F61547-F998-45F6-BE11-0B7FBE1BD433}" type="sibTrans" cxnId="{BA710EBE-8A76-454F-903B-301F10E90A09}">
      <dgm:prSet/>
      <dgm:spPr/>
      <dgm:t>
        <a:bodyPr/>
        <a:lstStyle/>
        <a:p>
          <a:endParaRPr lang="en-US"/>
        </a:p>
      </dgm:t>
    </dgm:pt>
    <dgm:pt modelId="{EF929EE0-84C8-4091-9882-A834FB7395FC}">
      <dgm:prSet/>
      <dgm:spPr/>
      <dgm:t>
        <a:bodyPr/>
        <a:lstStyle/>
        <a:p>
          <a:r>
            <a:rPr lang="ru-RU" b="1" dirty="0"/>
            <a:t>Проверка столкновений змейки </a:t>
          </a:r>
          <a:r>
            <a:rPr lang="ru-RU" dirty="0"/>
            <a:t>– из-за разницы в пиксель, змейка не желала двигаться, сталкиваясь со стенками в первые секунды своей жизни</a:t>
          </a:r>
          <a:endParaRPr lang="en-US" dirty="0"/>
        </a:p>
      </dgm:t>
    </dgm:pt>
    <dgm:pt modelId="{3A4394D5-E9D9-4AAF-A12F-DFADCBB7FD22}" type="parTrans" cxnId="{49987BBF-233D-47C5-8D78-533113C10533}">
      <dgm:prSet/>
      <dgm:spPr/>
      <dgm:t>
        <a:bodyPr/>
        <a:lstStyle/>
        <a:p>
          <a:endParaRPr lang="en-US"/>
        </a:p>
      </dgm:t>
    </dgm:pt>
    <dgm:pt modelId="{734D72C9-44F6-426E-B168-CB88885A1B07}" type="sibTrans" cxnId="{49987BBF-233D-47C5-8D78-533113C10533}">
      <dgm:prSet/>
      <dgm:spPr/>
      <dgm:t>
        <a:bodyPr/>
        <a:lstStyle/>
        <a:p>
          <a:endParaRPr lang="en-US"/>
        </a:p>
      </dgm:t>
    </dgm:pt>
    <dgm:pt modelId="{61A90370-529E-4ED9-8FB4-20A03D1EA7FD}" type="pres">
      <dgm:prSet presAssocID="{A1CA0B8F-2BDC-4C66-B2CB-B7942381130A}" presName="vert0" presStyleCnt="0">
        <dgm:presLayoutVars>
          <dgm:dir/>
          <dgm:animOne val="branch"/>
          <dgm:animLvl val="lvl"/>
        </dgm:presLayoutVars>
      </dgm:prSet>
      <dgm:spPr/>
    </dgm:pt>
    <dgm:pt modelId="{3CAC78A1-6A5A-44E7-BE85-1F1BE52C38F7}" type="pres">
      <dgm:prSet presAssocID="{CF71E6AF-14ED-47D3-85F9-700DB9CF6E45}" presName="thickLine" presStyleLbl="alignNode1" presStyleIdx="0" presStyleCnt="2"/>
      <dgm:spPr/>
    </dgm:pt>
    <dgm:pt modelId="{8F21999C-3713-45F3-971C-E2141C93BFFD}" type="pres">
      <dgm:prSet presAssocID="{CF71E6AF-14ED-47D3-85F9-700DB9CF6E45}" presName="horz1" presStyleCnt="0"/>
      <dgm:spPr/>
    </dgm:pt>
    <dgm:pt modelId="{CFA9B632-B69F-4825-8000-0CDDBCC25CD1}" type="pres">
      <dgm:prSet presAssocID="{CF71E6AF-14ED-47D3-85F9-700DB9CF6E45}" presName="tx1" presStyleLbl="revTx" presStyleIdx="0" presStyleCnt="2"/>
      <dgm:spPr/>
    </dgm:pt>
    <dgm:pt modelId="{78307B14-3F50-4FB5-BE5E-8A8FCE45E2AF}" type="pres">
      <dgm:prSet presAssocID="{CF71E6AF-14ED-47D3-85F9-700DB9CF6E45}" presName="vert1" presStyleCnt="0"/>
      <dgm:spPr/>
    </dgm:pt>
    <dgm:pt modelId="{C7CFC77A-5B06-40F3-B83F-85D59098540C}" type="pres">
      <dgm:prSet presAssocID="{EF929EE0-84C8-4091-9882-A834FB7395FC}" presName="thickLine" presStyleLbl="alignNode1" presStyleIdx="1" presStyleCnt="2"/>
      <dgm:spPr/>
    </dgm:pt>
    <dgm:pt modelId="{E45C2521-4B18-4B63-BC4E-47314692FA66}" type="pres">
      <dgm:prSet presAssocID="{EF929EE0-84C8-4091-9882-A834FB7395FC}" presName="horz1" presStyleCnt="0"/>
      <dgm:spPr/>
    </dgm:pt>
    <dgm:pt modelId="{A4C6C060-10F3-48B1-854D-504B4425F321}" type="pres">
      <dgm:prSet presAssocID="{EF929EE0-84C8-4091-9882-A834FB7395FC}" presName="tx1" presStyleLbl="revTx" presStyleIdx="1" presStyleCnt="2"/>
      <dgm:spPr/>
    </dgm:pt>
    <dgm:pt modelId="{D2EE56E2-9E40-4427-A89C-3D5484274D1D}" type="pres">
      <dgm:prSet presAssocID="{EF929EE0-84C8-4091-9882-A834FB7395FC}" presName="vert1" presStyleCnt="0"/>
      <dgm:spPr/>
    </dgm:pt>
  </dgm:ptLst>
  <dgm:cxnLst>
    <dgm:cxn modelId="{9C2E783A-E764-4723-AA99-099887F0FCB9}" type="presOf" srcId="{A1CA0B8F-2BDC-4C66-B2CB-B7942381130A}" destId="{61A90370-529E-4ED9-8FB4-20A03D1EA7FD}" srcOrd="0" destOrd="0" presId="urn:microsoft.com/office/officeart/2008/layout/LinedList"/>
    <dgm:cxn modelId="{09FE4247-7AF9-472D-8753-EB5710149DC7}" type="presOf" srcId="{CF71E6AF-14ED-47D3-85F9-700DB9CF6E45}" destId="{CFA9B632-B69F-4825-8000-0CDDBCC25CD1}" srcOrd="0" destOrd="0" presId="urn:microsoft.com/office/officeart/2008/layout/LinedList"/>
    <dgm:cxn modelId="{1BF5CEAF-BDB6-412D-98A0-C4420B54C9BA}" type="presOf" srcId="{EF929EE0-84C8-4091-9882-A834FB7395FC}" destId="{A4C6C060-10F3-48B1-854D-504B4425F321}" srcOrd="0" destOrd="0" presId="urn:microsoft.com/office/officeart/2008/layout/LinedList"/>
    <dgm:cxn modelId="{BA710EBE-8A76-454F-903B-301F10E90A09}" srcId="{A1CA0B8F-2BDC-4C66-B2CB-B7942381130A}" destId="{CF71E6AF-14ED-47D3-85F9-700DB9CF6E45}" srcOrd="0" destOrd="0" parTransId="{E4226AFE-F4F6-4FF4-BAC4-D92E0A8819A6}" sibTransId="{04F61547-F998-45F6-BE11-0B7FBE1BD433}"/>
    <dgm:cxn modelId="{49987BBF-233D-47C5-8D78-533113C10533}" srcId="{A1CA0B8F-2BDC-4C66-B2CB-B7942381130A}" destId="{EF929EE0-84C8-4091-9882-A834FB7395FC}" srcOrd="1" destOrd="0" parTransId="{3A4394D5-E9D9-4AAF-A12F-DFADCBB7FD22}" sibTransId="{734D72C9-44F6-426E-B168-CB88885A1B07}"/>
    <dgm:cxn modelId="{E115B69B-EAB1-4661-B7D1-04ACD8684C99}" type="presParOf" srcId="{61A90370-529E-4ED9-8FB4-20A03D1EA7FD}" destId="{3CAC78A1-6A5A-44E7-BE85-1F1BE52C38F7}" srcOrd="0" destOrd="0" presId="urn:microsoft.com/office/officeart/2008/layout/LinedList"/>
    <dgm:cxn modelId="{CDE316F4-908B-4F16-8A6E-5B096D43D090}" type="presParOf" srcId="{61A90370-529E-4ED9-8FB4-20A03D1EA7FD}" destId="{8F21999C-3713-45F3-971C-E2141C93BFFD}" srcOrd="1" destOrd="0" presId="urn:microsoft.com/office/officeart/2008/layout/LinedList"/>
    <dgm:cxn modelId="{F44F0626-9847-43BD-992A-35DBABCCF379}" type="presParOf" srcId="{8F21999C-3713-45F3-971C-E2141C93BFFD}" destId="{CFA9B632-B69F-4825-8000-0CDDBCC25CD1}" srcOrd="0" destOrd="0" presId="urn:microsoft.com/office/officeart/2008/layout/LinedList"/>
    <dgm:cxn modelId="{D72CDB5A-E690-4775-8B40-E2CFEE73EFE3}" type="presParOf" srcId="{8F21999C-3713-45F3-971C-E2141C93BFFD}" destId="{78307B14-3F50-4FB5-BE5E-8A8FCE45E2AF}" srcOrd="1" destOrd="0" presId="urn:microsoft.com/office/officeart/2008/layout/LinedList"/>
    <dgm:cxn modelId="{53D76BA6-F864-430A-A390-E892112228FF}" type="presParOf" srcId="{61A90370-529E-4ED9-8FB4-20A03D1EA7FD}" destId="{C7CFC77A-5B06-40F3-B83F-85D59098540C}" srcOrd="2" destOrd="0" presId="urn:microsoft.com/office/officeart/2008/layout/LinedList"/>
    <dgm:cxn modelId="{C7419F30-1BE8-44C7-9A4E-5FA2BC51A3F8}" type="presParOf" srcId="{61A90370-529E-4ED9-8FB4-20A03D1EA7FD}" destId="{E45C2521-4B18-4B63-BC4E-47314692FA66}" srcOrd="3" destOrd="0" presId="urn:microsoft.com/office/officeart/2008/layout/LinedList"/>
    <dgm:cxn modelId="{D8F2D337-1E2D-4A54-90CF-F0AA8776A25B}" type="presParOf" srcId="{E45C2521-4B18-4B63-BC4E-47314692FA66}" destId="{A4C6C060-10F3-48B1-854D-504B4425F321}" srcOrd="0" destOrd="0" presId="urn:microsoft.com/office/officeart/2008/layout/LinedList"/>
    <dgm:cxn modelId="{A6414DAB-1E56-447D-A4C2-C67ABE1214F1}" type="presParOf" srcId="{E45C2521-4B18-4B63-BC4E-47314692FA66}" destId="{D2EE56E2-9E40-4427-A89C-3D5484274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82385-6047-4434-8DE7-AC75F277FFDC}">
      <dsp:nvSpPr>
        <dsp:cNvPr id="0" name=""/>
        <dsp:cNvSpPr/>
      </dsp:nvSpPr>
      <dsp:spPr>
        <a:xfrm>
          <a:off x="0" y="600303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2E0A1-AA6B-4634-9D0C-EF1414852D06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2600E-7EC0-4B90-8083-9F15F06CEF06}">
      <dsp:nvSpPr>
        <dsp:cNvPr id="0" name=""/>
        <dsp:cNvSpPr/>
      </dsp:nvSpPr>
      <dsp:spPr>
        <a:xfrm>
          <a:off x="1280031" y="600303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pygame, </a:t>
          </a:r>
          <a:r>
            <a:rPr lang="ru-RU" sz="2500" kern="1200"/>
            <a:t>игровой движок</a:t>
          </a:r>
          <a:endParaRPr lang="en-US" sz="2500" kern="1200"/>
        </a:p>
      </dsp:txBody>
      <dsp:txXfrm>
        <a:off x="1280031" y="600303"/>
        <a:ext cx="8888096" cy="1108252"/>
      </dsp:txXfrm>
    </dsp:sp>
    <dsp:sp modelId="{B34B93FC-821B-4CA7-826C-BC2B13F9E99C}">
      <dsp:nvSpPr>
        <dsp:cNvPr id="0" name=""/>
        <dsp:cNvSpPr/>
      </dsp:nvSpPr>
      <dsp:spPr>
        <a:xfrm>
          <a:off x="0" y="1985619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5A438-377F-446D-9F3F-B4068764D36B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9131-A0B8-489A-8E76-FAD4556D787B}">
      <dsp:nvSpPr>
        <dsp:cNvPr id="0" name=""/>
        <dsp:cNvSpPr/>
      </dsp:nvSpPr>
      <dsp:spPr>
        <a:xfrm>
          <a:off x="1280031" y="1985619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json – </a:t>
          </a:r>
          <a:r>
            <a:rPr lang="ru-RU" sz="2500" kern="1200"/>
            <a:t>запись в файлы результатов</a:t>
          </a:r>
          <a:endParaRPr lang="en-US" sz="2500" kern="1200"/>
        </a:p>
      </dsp:txBody>
      <dsp:txXfrm>
        <a:off x="1280031" y="1985619"/>
        <a:ext cx="8888096" cy="1108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9DA1-2E8F-4AF2-BA42-013E92518D88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C8CD-B5EF-4B7F-9A75-AA2E0ED3954A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Игровой фон, отрисовка изображений сегментов</a:t>
          </a:r>
          <a:endParaRPr lang="en-US" sz="2400" kern="1200"/>
        </a:p>
      </dsp:txBody>
      <dsp:txXfrm>
        <a:off x="0" y="1803"/>
        <a:ext cx="10168127" cy="615094"/>
      </dsp:txXfrm>
    </dsp:sp>
    <dsp:sp modelId="{36147585-689E-45C9-97F1-59273DE30695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6B18-6C4A-4C03-B74C-4010C0EAF5A9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Случайное появление яблок на игровом поле</a:t>
          </a:r>
          <a:endParaRPr lang="en-US" sz="2400" kern="1200"/>
        </a:p>
      </dsp:txBody>
      <dsp:txXfrm>
        <a:off x="0" y="616898"/>
        <a:ext cx="10168127" cy="615094"/>
      </dsp:txXfrm>
    </dsp:sp>
    <dsp:sp modelId="{A2FD83C6-D6DC-4923-9AED-8C552DB83FFF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352F-58FF-46AF-9AEC-110177DA9E3B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Движение головы змеи</a:t>
          </a:r>
          <a:endParaRPr lang="en-US" sz="2400" kern="1200"/>
        </a:p>
      </dsp:txBody>
      <dsp:txXfrm>
        <a:off x="0" y="1231993"/>
        <a:ext cx="10168127" cy="615094"/>
      </dsp:txXfrm>
    </dsp:sp>
    <dsp:sp modelId="{8EBEEC43-9F41-4CAD-A9C2-030466C826CC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948BF-4BE4-459C-AD0D-2959A1A2565B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Прикрепление к ней сегментов</a:t>
          </a:r>
          <a:endParaRPr lang="en-US" sz="2400" kern="1200"/>
        </a:p>
      </dsp:txBody>
      <dsp:txXfrm>
        <a:off x="0" y="1847088"/>
        <a:ext cx="10168127" cy="615094"/>
      </dsp:txXfrm>
    </dsp:sp>
    <dsp:sp modelId="{956D056F-A9CE-4865-9756-E8EAF5960C8C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DD5AD-8D7C-46DC-A9C4-919BB2E948A1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Запись и подсчет результатов</a:t>
          </a:r>
          <a:endParaRPr lang="en-US" sz="2400" kern="1200" dirty="0"/>
        </a:p>
      </dsp:txBody>
      <dsp:txXfrm>
        <a:off x="0" y="2462182"/>
        <a:ext cx="10168127" cy="615094"/>
      </dsp:txXfrm>
    </dsp:sp>
    <dsp:sp modelId="{7F364BE3-1128-4F28-92FC-457AFA3B91D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EC63-0F91-4D89-89DB-B416CF656C3D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Кнопки настройки скорости движения и начала игры</a:t>
          </a:r>
          <a:endParaRPr lang="en-US" sz="24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78A1-6A5A-44E7-BE85-1F1BE52C38F7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9B632-B69F-4825-8000-0CDDBCC25CD1}">
      <dsp:nvSpPr>
        <dsp:cNvPr id="0" name=""/>
        <dsp:cNvSpPr/>
      </dsp:nvSpPr>
      <dsp:spPr>
        <a:xfrm>
          <a:off x="0" y="0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На первом месте определенно </a:t>
          </a:r>
          <a:r>
            <a:rPr lang="ru-RU" sz="3400" b="1" kern="1200" dirty="0"/>
            <a:t>движение тела змейки</a:t>
          </a:r>
          <a:r>
            <a:rPr lang="ru-RU" sz="3400" kern="1200" dirty="0"/>
            <a:t>. Несмотря на простой механизм, сегменты упорно не хотели следовать за головой</a:t>
          </a:r>
          <a:endParaRPr lang="en-US" sz="3400" kern="1200" dirty="0"/>
        </a:p>
      </dsp:txBody>
      <dsp:txXfrm>
        <a:off x="0" y="0"/>
        <a:ext cx="7452360" cy="2729853"/>
      </dsp:txXfrm>
    </dsp:sp>
    <dsp:sp modelId="{C7CFC77A-5B06-40F3-B83F-85D59098540C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C060-10F3-48B1-854D-504B4425F321}">
      <dsp:nvSpPr>
        <dsp:cNvPr id="0" name=""/>
        <dsp:cNvSpPr/>
      </dsp:nvSpPr>
      <dsp:spPr>
        <a:xfrm>
          <a:off x="0" y="2729853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/>
            <a:t>Проверка столкновений змейки </a:t>
          </a:r>
          <a:r>
            <a:rPr lang="ru-RU" sz="3400" kern="1200" dirty="0"/>
            <a:t>– из-за разницы в пиксель, змейка не желала двигаться, сталкиваясь со стенками в первые секунды своей жизни</a:t>
          </a:r>
          <a:endParaRPr lang="en-US" sz="3400" kern="1200" dirty="0"/>
        </a:p>
      </dsp:txBody>
      <dsp:txXfrm>
        <a:off x="0" y="2729853"/>
        <a:ext cx="7452360" cy="272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4731B-FE4A-8BA8-7FAE-2209266A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05F2-022E-8C78-4584-E7E54F95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bg-BG" sz="6600" i="0"/>
              <a:t>Змейка</a:t>
            </a:r>
            <a:endParaRPr lang="en-US" sz="6600" i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671A39-EFFA-3131-8D25-E53ED5BB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Проект для Яндекс-Лицея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D85F3F5-C9C1-830C-0AAF-D065DAAF3A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A7B-6378-4F93-EC53-13ACFE93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Спасибо</a:t>
            </a:r>
            <a:r>
              <a:rPr lang="en-US" sz="4800" dirty="0"/>
              <a:t> </a:t>
            </a:r>
            <a:r>
              <a:rPr lang="en-US" sz="4800" dirty="0" err="1"/>
              <a:t>за</a:t>
            </a:r>
            <a:r>
              <a:rPr lang="en-US" sz="4800" dirty="0"/>
              <a:t> </a:t>
            </a:r>
            <a:r>
              <a:rPr lang="en-US" sz="4800" dirty="0" err="1"/>
              <a:t>внимание</a:t>
            </a:r>
            <a:endParaRPr lang="en-US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6B72C096-E24B-8BF8-E40C-4DC73357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Изображение выглядит как текст, часы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06DF7A5A-B633-6552-99E8-D65DCE341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6E9E-458E-91A2-F5F1-11D3CBE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/>
              <a:t>Идея</a:t>
            </a:r>
            <a:endParaRPr lang="en-US" sz="2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8C194-AD92-454A-D01C-2CC3BD3F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i="1" dirty="0"/>
              <a:t>Программист должен написать калькулятор, тетрис и фотошоп...</a:t>
            </a:r>
          </a:p>
          <a:p>
            <a:pPr marL="0" indent="0">
              <a:buNone/>
            </a:pPr>
            <a:r>
              <a:rPr lang="bg-BG" i="1" dirty="0"/>
              <a:t>Ну и змейку, если хочется</a:t>
            </a:r>
          </a:p>
        </p:txBody>
      </p:sp>
    </p:spTree>
    <p:extLst>
      <p:ext uri="{BB962C8B-B14F-4D97-AF65-F5344CB8AC3E}">
        <p14:creationId xmlns:p14="http://schemas.microsoft.com/office/powerpoint/2010/main" val="23959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1F8A5-0B11-1B33-1E9A-C9C48117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 err="1"/>
              <a:t>Код</a:t>
            </a:r>
            <a:endParaRPr lang="en-US" sz="8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Код">
            <a:extLst>
              <a:ext uri="{FF2B5EF4-FFF2-40B4-BE49-F238E27FC236}">
                <a16:creationId xmlns:a16="http://schemas.microsoft.com/office/drawing/2014/main" id="{F6B5E541-CF37-8A4C-D09E-4FEEE063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4EA94-E967-BCFA-EBA7-3615AA8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классы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B5B7BF-B4BE-7E5E-25D5-9D8717B2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53995"/>
            <a:ext cx="4937760" cy="823912"/>
          </a:xfrm>
        </p:spPr>
        <p:txBody>
          <a:bodyPr/>
          <a:lstStyle/>
          <a:p>
            <a:r>
              <a:rPr lang="en-US" dirty="0"/>
              <a:t>Body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7DA212-5185-8D3A-E1D5-C3EBFB84C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Класс сегмента, реализующий движение.</a:t>
            </a:r>
          </a:p>
          <a:p>
            <a:r>
              <a:rPr lang="ru-RU" sz="2000" dirty="0"/>
              <a:t>При своем обновлении получает доступ к координатам и направлению последующего сегмента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959FF3-57FC-37E1-FE44-3AA658CDD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053995"/>
            <a:ext cx="4937760" cy="823912"/>
          </a:xfrm>
        </p:spPr>
        <p:txBody>
          <a:bodyPr/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51D208-F9A3-9A45-6131-4B50403BA5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Унаследованный от класса </a:t>
            </a:r>
            <a:r>
              <a:rPr lang="en-US" sz="2000" dirty="0"/>
              <a:t>Body, </a:t>
            </a:r>
            <a:r>
              <a:rPr lang="ru-RU" sz="2000" dirty="0"/>
              <a:t>сегмент.</a:t>
            </a:r>
          </a:p>
          <a:p>
            <a:r>
              <a:rPr lang="ru-RU" sz="2000" dirty="0"/>
              <a:t>Обладает способностью согласно нажатиям кнопок менять направление, движется постоянно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38D50-CC8D-C1DE-4216-4745061CB9AF}"/>
              </a:ext>
            </a:extLst>
          </p:cNvPr>
          <p:cNvSpPr txBox="1"/>
          <p:nvPr/>
        </p:nvSpPr>
        <p:spPr>
          <a:xfrm>
            <a:off x="1157847" y="5400250"/>
            <a:ext cx="1008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итоге в объекте </a:t>
            </a:r>
            <a:r>
              <a:rPr lang="en-US" sz="2000" dirty="0" err="1"/>
              <a:t>pygame.sprite.Group</a:t>
            </a:r>
            <a:r>
              <a:rPr lang="ru-RU" sz="2000" dirty="0"/>
              <a:t> находится одна голова и любое количество сегментов</a:t>
            </a:r>
            <a:r>
              <a:rPr lang="en-US" sz="2000" dirty="0"/>
              <a:t> body</a:t>
            </a:r>
            <a:r>
              <a:rPr lang="ru-RU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87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0D24A-197E-9472-4EEE-0F96BB4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76" y="466135"/>
            <a:ext cx="10168128" cy="1179576"/>
          </a:xfrm>
        </p:spPr>
        <p:txBody>
          <a:bodyPr/>
          <a:lstStyle/>
          <a:p>
            <a:r>
              <a:rPr lang="bg-BG" dirty="0"/>
              <a:t>Механизм реализации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D98176-1D0E-FE2F-BE2B-33C2C31FDE82}"/>
              </a:ext>
            </a:extLst>
          </p:cNvPr>
          <p:cNvSpPr/>
          <p:nvPr/>
        </p:nvSpPr>
        <p:spPr>
          <a:xfrm>
            <a:off x="862857" y="3429002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B7F72C-0695-83CC-1FEA-CEC38B20BB4F}"/>
              </a:ext>
            </a:extLst>
          </p:cNvPr>
          <p:cNvSpPr/>
          <p:nvPr/>
        </p:nvSpPr>
        <p:spPr>
          <a:xfrm>
            <a:off x="1385497" y="3429002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BC2AE0-5B40-321C-D689-76631E335EE9}"/>
              </a:ext>
            </a:extLst>
          </p:cNvPr>
          <p:cNvSpPr/>
          <p:nvPr/>
        </p:nvSpPr>
        <p:spPr>
          <a:xfrm>
            <a:off x="1908137" y="3429001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8E21D5-E797-576E-BC52-FA0869FCE432}"/>
              </a:ext>
            </a:extLst>
          </p:cNvPr>
          <p:cNvSpPr/>
          <p:nvPr/>
        </p:nvSpPr>
        <p:spPr>
          <a:xfrm>
            <a:off x="2437576" y="3429000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9075E-DB03-105B-F480-3250E4EA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230" y="2480281"/>
            <a:ext cx="4416208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4823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21BC7-46CD-41B0-E57B-382EF58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инструменты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1EB0C481-CF34-8668-9759-362C48D95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1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E34A-FBF7-D2E9-215F-9702973D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2C27E26-C583-B826-5C27-354BC63EF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3936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8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3D53-F460-BC42-65B1-FC76EC22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ru-RU" dirty="0"/>
              <a:t>Немного о задачах в процессе разработки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0CBB4CD-B922-BA39-5BEB-73EAB23AF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6005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7FF14-D589-F389-FC94-5A51102B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Геймплей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F214639-61AA-47DF-888B-098C92D3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Office PowerPoint</Application>
  <PresentationFormat>Широкоэкранный</PresentationFormat>
  <Paragraphs>30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Змейка</vt:lpstr>
      <vt:lpstr>Идея</vt:lpstr>
      <vt:lpstr>Код</vt:lpstr>
      <vt:lpstr>Главные классы проекта</vt:lpstr>
      <vt:lpstr>Механизм реализации</vt:lpstr>
      <vt:lpstr>Основные инструменты</vt:lpstr>
      <vt:lpstr>Этапы разработки</vt:lpstr>
      <vt:lpstr>Немного о задачах в процессе разработки</vt:lpstr>
      <vt:lpstr>Геймплей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Любомир Швецов</dc:creator>
  <cp:lastModifiedBy>Любомир Швецов</cp:lastModifiedBy>
  <cp:revision>2</cp:revision>
  <dcterms:created xsi:type="dcterms:W3CDTF">2023-01-17T18:58:23Z</dcterms:created>
  <dcterms:modified xsi:type="dcterms:W3CDTF">2023-01-18T18:50:03Z</dcterms:modified>
</cp:coreProperties>
</file>