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54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9" r:id="rId7"/>
    <p:sldLayoutId id="2147483760" r:id="rId8"/>
    <p:sldLayoutId id="2147483761" r:id="rId9"/>
    <p:sldLayoutId id="2147483762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4731B-FE4A-8BA8-7FAE-2209266AB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705F2-022E-8C78-4584-E7E54F956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bg-BG" sz="6600" i="0"/>
              <a:t>Змейка</a:t>
            </a:r>
            <a:endParaRPr lang="en-US" sz="6600" i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671A39-EFFA-3131-8D25-E53ED5BBF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Проект для Яндекс-Лицея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2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Изображение выглядит как текст, часы, счетчик&#10;&#10;Автоматически созданное описание">
            <a:extLst>
              <a:ext uri="{FF2B5EF4-FFF2-40B4-BE49-F238E27FC236}">
                <a16:creationId xmlns:a16="http://schemas.microsoft.com/office/drawing/2014/main" id="{06DF7A5A-B633-6552-99E8-D65DCE341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C6E9E-458E-91A2-F5F1-11D3CBE1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bg-BG" sz="2800"/>
              <a:t>Идея</a:t>
            </a:r>
            <a:endParaRPr lang="en-US" sz="2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8C194-AD92-454A-D01C-2CC3BD3F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bg-BG" i="1" dirty="0"/>
              <a:t>Программист должен написать калькулятор, тетрис и фотошоп...</a:t>
            </a:r>
          </a:p>
          <a:p>
            <a:pPr marL="0" indent="0">
              <a:buNone/>
            </a:pPr>
            <a:r>
              <a:rPr lang="bg-BG" i="1" dirty="0"/>
              <a:t>Ну и змейку, если хочется</a:t>
            </a:r>
          </a:p>
        </p:txBody>
      </p:sp>
    </p:spTree>
    <p:extLst>
      <p:ext uri="{BB962C8B-B14F-4D97-AF65-F5344CB8AC3E}">
        <p14:creationId xmlns:p14="http://schemas.microsoft.com/office/powerpoint/2010/main" val="239599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F1764E-12CE-03EC-8EEE-2588055C3C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0D24A-197E-9472-4EEE-0F96BB47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222" y="530789"/>
            <a:ext cx="10168128" cy="1179576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Механизм реализации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D98176-1D0E-FE2F-BE2B-33C2C31FDE82}"/>
              </a:ext>
            </a:extLst>
          </p:cNvPr>
          <p:cNvSpPr/>
          <p:nvPr/>
        </p:nvSpPr>
        <p:spPr>
          <a:xfrm>
            <a:off x="908304" y="2325890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B7F72C-0695-83CC-1FEA-CEC38B20BB4F}"/>
              </a:ext>
            </a:extLst>
          </p:cNvPr>
          <p:cNvSpPr/>
          <p:nvPr/>
        </p:nvSpPr>
        <p:spPr>
          <a:xfrm>
            <a:off x="1430944" y="2325890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8BC2AE0-5B40-321C-D689-76631E335EE9}"/>
              </a:ext>
            </a:extLst>
          </p:cNvPr>
          <p:cNvSpPr/>
          <p:nvPr/>
        </p:nvSpPr>
        <p:spPr>
          <a:xfrm>
            <a:off x="1953584" y="2325889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78E21D5-E797-576E-BC52-FA0869FCE432}"/>
              </a:ext>
            </a:extLst>
          </p:cNvPr>
          <p:cNvSpPr/>
          <p:nvPr/>
        </p:nvSpPr>
        <p:spPr>
          <a:xfrm>
            <a:off x="2483023" y="2325888"/>
            <a:ext cx="435680" cy="435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D9075E-DB03-105B-F480-3250E4EA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230" y="2480281"/>
            <a:ext cx="4416208" cy="33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3214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3214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4823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A7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A7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5A7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Neue Haas Grotesk Text Pro</vt:lpstr>
      <vt:lpstr>AccentBoxVTI</vt:lpstr>
      <vt:lpstr>Змейка</vt:lpstr>
      <vt:lpstr>Идея</vt:lpstr>
      <vt:lpstr>Механизм реализации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Змейка</dc:title>
  <dc:creator>Любомир Швецов</dc:creator>
  <cp:lastModifiedBy>Любомир Швецов</cp:lastModifiedBy>
  <cp:revision>1</cp:revision>
  <dcterms:created xsi:type="dcterms:W3CDTF">2023-01-17T18:58:23Z</dcterms:created>
  <dcterms:modified xsi:type="dcterms:W3CDTF">2023-01-17T19:20:39Z</dcterms:modified>
</cp:coreProperties>
</file>