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07" r:id="rId6"/>
    <p:sldId id="308" r:id="rId7"/>
    <p:sldId id="309" r:id="rId8"/>
    <p:sldId id="310" r:id="rId9"/>
    <p:sldId id="311" r:id="rId10"/>
    <p:sldId id="313" r:id="rId11"/>
    <p:sldId id="312" r:id="rId12"/>
    <p:sldId id="314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5D513-736C-45B4-AA33-301897706106}" v="13" dt="2023-04-28T10:34:32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84967" autoAdjust="0"/>
  </p:normalViewPr>
  <p:slideViewPr>
    <p:cSldViewPr snapToGrid="0">
      <p:cViewPr varScale="1">
        <p:scale>
          <a:sx n="156" d="100"/>
          <a:sy n="156" d="100"/>
        </p:scale>
        <p:origin x="416" y="1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юбомир Швецов" userId="af507c1b21b435ea" providerId="LiveId" clId="{2915D513-736C-45B4-AA33-301897706106}"/>
    <pc:docChg chg="undo custSel addSld delSld modSld">
      <pc:chgData name="Любомир Швецов" userId="af507c1b21b435ea" providerId="LiveId" clId="{2915D513-736C-45B4-AA33-301897706106}" dt="2023-04-28T10:34:48.850" v="1978" actId="1076"/>
      <pc:docMkLst>
        <pc:docMk/>
      </pc:docMkLst>
      <pc:sldChg chg="addSp modSp mod setBg">
        <pc:chgData name="Любомир Швецов" userId="af507c1b21b435ea" providerId="LiveId" clId="{2915D513-736C-45B4-AA33-301897706106}" dt="2023-04-28T10:33:31.903" v="1949" actId="26606"/>
        <pc:sldMkLst>
          <pc:docMk/>
          <pc:sldMk cId="114769864" sldId="306"/>
        </pc:sldMkLst>
        <pc:spChg chg="mod">
          <ac:chgData name="Любомир Швецов" userId="af507c1b21b435ea" providerId="LiveId" clId="{2915D513-736C-45B4-AA33-301897706106}" dt="2023-04-28T10:33:31.903" v="1949" actId="26606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Любомир Швецов" userId="af507c1b21b435ea" providerId="LiveId" clId="{2915D513-736C-45B4-AA33-301897706106}" dt="2023-04-28T10:33:31.903" v="1949" actId="26606"/>
          <ac:spMkLst>
            <pc:docMk/>
            <pc:sldMk cId="114769864" sldId="306"/>
            <ac:spMk id="3" creationId="{A5F14073-9F68-4B7E-A576-26899D58C7A9}"/>
          </ac:spMkLst>
        </pc:spChg>
        <pc:spChg chg="add">
          <ac:chgData name="Любомир Швецов" userId="af507c1b21b435ea" providerId="LiveId" clId="{2915D513-736C-45B4-AA33-301897706106}" dt="2023-04-28T10:33:31.903" v="1949" actId="26606"/>
          <ac:spMkLst>
            <pc:docMk/>
            <pc:sldMk cId="114769864" sldId="306"/>
            <ac:spMk id="9" creationId="{C17278C5-34E8-4293-BE47-73B18483AF7B}"/>
          </ac:spMkLst>
        </pc:spChg>
        <pc:spChg chg="add">
          <ac:chgData name="Любомир Швецов" userId="af507c1b21b435ea" providerId="LiveId" clId="{2915D513-736C-45B4-AA33-301897706106}" dt="2023-04-28T10:33:31.903" v="1949" actId="26606"/>
          <ac:spMkLst>
            <pc:docMk/>
            <pc:sldMk cId="114769864" sldId="306"/>
            <ac:spMk id="11" creationId="{9A3F5928-D955-456A-97B5-AA390B8CE9D5}"/>
          </ac:spMkLst>
        </pc:spChg>
        <pc:spChg chg="add">
          <ac:chgData name="Любомир Швецов" userId="af507c1b21b435ea" providerId="LiveId" clId="{2915D513-736C-45B4-AA33-301897706106}" dt="2023-04-28T10:33:31.903" v="1949" actId="26606"/>
          <ac:spMkLst>
            <pc:docMk/>
            <pc:sldMk cId="114769864" sldId="306"/>
            <ac:spMk id="15" creationId="{C5CB530E-515E-412C-9DF1-5F8FFBD6F383}"/>
          </ac:spMkLst>
        </pc:spChg>
        <pc:spChg chg="add">
          <ac:chgData name="Любомир Швецов" userId="af507c1b21b435ea" providerId="LiveId" clId="{2915D513-736C-45B4-AA33-301897706106}" dt="2023-04-28T10:33:31.903" v="1949" actId="26606"/>
          <ac:spMkLst>
            <pc:docMk/>
            <pc:sldMk cId="114769864" sldId="306"/>
            <ac:spMk id="17" creationId="{712D4376-A578-4FF1-94FC-245E7A6A489F}"/>
          </ac:spMkLst>
        </pc:spChg>
        <pc:spChg chg="add">
          <ac:chgData name="Любомир Швецов" userId="af507c1b21b435ea" providerId="LiveId" clId="{2915D513-736C-45B4-AA33-301897706106}" dt="2023-04-28T10:33:31.903" v="1949" actId="26606"/>
          <ac:spMkLst>
            <pc:docMk/>
            <pc:sldMk cId="114769864" sldId="306"/>
            <ac:spMk id="19" creationId="{AEA7509D-F04F-40CB-A0B3-EEF16499CC9F}"/>
          </ac:spMkLst>
        </pc:spChg>
        <pc:picChg chg="add">
          <ac:chgData name="Любомир Швецов" userId="af507c1b21b435ea" providerId="LiveId" clId="{2915D513-736C-45B4-AA33-301897706106}" dt="2023-04-28T10:33:31.903" v="1949" actId="26606"/>
          <ac:picMkLst>
            <pc:docMk/>
            <pc:sldMk cId="114769864" sldId="306"/>
            <ac:picMk id="5" creationId="{A5938A79-412E-F1BA-B539-CB637177F9F9}"/>
          </ac:picMkLst>
        </pc:picChg>
        <pc:cxnChg chg="add">
          <ac:chgData name="Любомир Швецов" userId="af507c1b21b435ea" providerId="LiveId" clId="{2915D513-736C-45B4-AA33-301897706106}" dt="2023-04-28T10:33:31.903" v="1949" actId="26606"/>
          <ac:cxnSpMkLst>
            <pc:docMk/>
            <pc:sldMk cId="114769864" sldId="306"/>
            <ac:cxnSpMk id="13" creationId="{56020367-4FD5-4596-8E10-C5F095CD8DBF}"/>
          </ac:cxnSpMkLst>
        </pc:cxnChg>
      </pc:sldChg>
      <pc:sldChg chg="addSp modSp mod setBg">
        <pc:chgData name="Любомир Швецов" userId="af507c1b21b435ea" providerId="LiveId" clId="{2915D513-736C-45B4-AA33-301897706106}" dt="2023-04-28T10:25:30.841" v="1243" actId="20577"/>
        <pc:sldMkLst>
          <pc:docMk/>
          <pc:sldMk cId="3045839787" sldId="307"/>
        </pc:sldMkLst>
        <pc:spChg chg="mod">
          <ac:chgData name="Любомир Швецов" userId="af507c1b21b435ea" providerId="LiveId" clId="{2915D513-736C-45B4-AA33-301897706106}" dt="2023-04-27T16:19:35.068" v="1194" actId="26606"/>
          <ac:spMkLst>
            <pc:docMk/>
            <pc:sldMk cId="3045839787" sldId="307"/>
            <ac:spMk id="2" creationId="{CE9ED8E2-FEF6-D7CB-B2AE-B20B582B07BE}"/>
          </ac:spMkLst>
        </pc:spChg>
        <pc:spChg chg="mod">
          <ac:chgData name="Любомир Швецов" userId="af507c1b21b435ea" providerId="LiveId" clId="{2915D513-736C-45B4-AA33-301897706106}" dt="2023-04-28T10:25:30.841" v="1243" actId="20577"/>
          <ac:spMkLst>
            <pc:docMk/>
            <pc:sldMk cId="3045839787" sldId="307"/>
            <ac:spMk id="3" creationId="{91DB1EC9-F4EE-3CF6-8A31-3700F867AA14}"/>
          </ac:spMkLst>
        </pc:spChg>
        <pc:spChg chg="mod">
          <ac:chgData name="Любомир Швецов" userId="af507c1b21b435ea" providerId="LiveId" clId="{2915D513-736C-45B4-AA33-301897706106}" dt="2023-04-27T16:19:35.068" v="1194" actId="26606"/>
          <ac:spMkLst>
            <pc:docMk/>
            <pc:sldMk cId="3045839787" sldId="307"/>
            <ac:spMk id="4" creationId="{33E8B5BB-C9DA-3423-B092-CF94A163167D}"/>
          </ac:spMkLst>
        </pc:spChg>
        <pc:spChg chg="mod">
          <ac:chgData name="Любомир Швецов" userId="af507c1b21b435ea" providerId="LiveId" clId="{2915D513-736C-45B4-AA33-301897706106}" dt="2023-04-27T16:19:35.068" v="1194" actId="26606"/>
          <ac:spMkLst>
            <pc:docMk/>
            <pc:sldMk cId="3045839787" sldId="307"/>
            <ac:spMk id="6" creationId="{25DBC4CD-F82E-D07E-1E2B-B5245CA84AF0}"/>
          </ac:spMkLst>
        </pc:spChg>
        <pc:spChg chg="add">
          <ac:chgData name="Любомир Швецов" userId="af507c1b21b435ea" providerId="LiveId" clId="{2915D513-736C-45B4-AA33-301897706106}" dt="2023-04-27T16:19:35.068" v="1194" actId="26606"/>
          <ac:spMkLst>
            <pc:docMk/>
            <pc:sldMk cId="3045839787" sldId="307"/>
            <ac:spMk id="12" creationId="{2FD33B50-DCFC-4FC8-86E6-220C10042223}"/>
          </ac:spMkLst>
        </pc:spChg>
        <pc:spChg chg="add">
          <ac:chgData name="Любомир Швецов" userId="af507c1b21b435ea" providerId="LiveId" clId="{2915D513-736C-45B4-AA33-301897706106}" dt="2023-04-27T16:19:35.068" v="1194" actId="26606"/>
          <ac:spMkLst>
            <pc:docMk/>
            <pc:sldMk cId="3045839787" sldId="307"/>
            <ac:spMk id="14" creationId="{B0C822EA-49C6-4B57-89F4-2F6A54365C59}"/>
          </ac:spMkLst>
        </pc:spChg>
        <pc:spChg chg="add">
          <ac:chgData name="Любомир Швецов" userId="af507c1b21b435ea" providerId="LiveId" clId="{2915D513-736C-45B4-AA33-301897706106}" dt="2023-04-27T16:19:35.068" v="1194" actId="26606"/>
          <ac:spMkLst>
            <pc:docMk/>
            <pc:sldMk cId="3045839787" sldId="307"/>
            <ac:spMk id="16" creationId="{6CB927A4-E432-4310-9CD5-E89FF5063179}"/>
          </ac:spMkLst>
        </pc:spChg>
        <pc:spChg chg="add">
          <ac:chgData name="Любомир Швецов" userId="af507c1b21b435ea" providerId="LiveId" clId="{2915D513-736C-45B4-AA33-301897706106}" dt="2023-04-27T16:19:35.068" v="1194" actId="26606"/>
          <ac:spMkLst>
            <pc:docMk/>
            <pc:sldMk cId="3045839787" sldId="307"/>
            <ac:spMk id="18" creationId="{E3020543-B24B-4EC4-8FFC-8DD88EEA91A8}"/>
          </ac:spMkLst>
        </pc:spChg>
        <pc:spChg chg="add">
          <ac:chgData name="Любомир Швецов" userId="af507c1b21b435ea" providerId="LiveId" clId="{2915D513-736C-45B4-AA33-301897706106}" dt="2023-04-27T16:19:35.068" v="1194" actId="26606"/>
          <ac:spMkLst>
            <pc:docMk/>
            <pc:sldMk cId="3045839787" sldId="307"/>
            <ac:spMk id="20" creationId="{1453BF6C-B012-48B7-B4E8-6D7AC7C27D02}"/>
          </ac:spMkLst>
        </pc:spChg>
        <pc:picChg chg="add">
          <ac:chgData name="Любомир Швецов" userId="af507c1b21b435ea" providerId="LiveId" clId="{2915D513-736C-45B4-AA33-301897706106}" dt="2023-04-27T16:19:35.068" v="1194" actId="26606"/>
          <ac:picMkLst>
            <pc:docMk/>
            <pc:sldMk cId="3045839787" sldId="307"/>
            <ac:picMk id="8" creationId="{8CC4F40D-D403-584F-C05C-BD1FE81EAA19}"/>
          </ac:picMkLst>
        </pc:picChg>
        <pc:cxnChg chg="add">
          <ac:chgData name="Любомир Швецов" userId="af507c1b21b435ea" providerId="LiveId" clId="{2915D513-736C-45B4-AA33-301897706106}" dt="2023-04-27T16:19:35.068" v="1194" actId="26606"/>
          <ac:cxnSpMkLst>
            <pc:docMk/>
            <pc:sldMk cId="3045839787" sldId="307"/>
            <ac:cxnSpMk id="22" creationId="{C27ECE09-20A7-4AE8-973B-F66776C1113E}"/>
          </ac:cxnSpMkLst>
        </pc:cxnChg>
      </pc:sldChg>
      <pc:sldChg chg="addSp modSp new mod setBg">
        <pc:chgData name="Любомир Швецов" userId="af507c1b21b435ea" providerId="LiveId" clId="{2915D513-736C-45B4-AA33-301897706106}" dt="2023-04-28T10:33:17.408" v="1948" actId="26606"/>
        <pc:sldMkLst>
          <pc:docMk/>
          <pc:sldMk cId="3185523484" sldId="308"/>
        </pc:sldMkLst>
        <pc:spChg chg="mod">
          <ac:chgData name="Любомир Швецов" userId="af507c1b21b435ea" providerId="LiveId" clId="{2915D513-736C-45B4-AA33-301897706106}" dt="2023-04-28T10:33:17.408" v="1948" actId="26606"/>
          <ac:spMkLst>
            <pc:docMk/>
            <pc:sldMk cId="3185523484" sldId="308"/>
            <ac:spMk id="2" creationId="{7C5F3A9D-16F4-0610-5EFC-90C4696BFE93}"/>
          </ac:spMkLst>
        </pc:spChg>
        <pc:spChg chg="mod">
          <ac:chgData name="Любомир Швецов" userId="af507c1b21b435ea" providerId="LiveId" clId="{2915D513-736C-45B4-AA33-301897706106}" dt="2023-04-28T10:33:17.408" v="1948" actId="26606"/>
          <ac:spMkLst>
            <pc:docMk/>
            <pc:sldMk cId="3185523484" sldId="308"/>
            <ac:spMk id="3" creationId="{106BA949-0086-F50C-1164-DDB58246C43C}"/>
          </ac:spMkLst>
        </pc:spChg>
        <pc:spChg chg="add">
          <ac:chgData name="Любомир Швецов" userId="af507c1b21b435ea" providerId="LiveId" clId="{2915D513-736C-45B4-AA33-301897706106}" dt="2023-04-28T10:33:17.408" v="1948" actId="26606"/>
          <ac:spMkLst>
            <pc:docMk/>
            <pc:sldMk cId="3185523484" sldId="308"/>
            <ac:spMk id="9" creationId="{C17278C5-34E8-4293-BE47-73B18483AF7B}"/>
          </ac:spMkLst>
        </pc:spChg>
        <pc:spChg chg="add">
          <ac:chgData name="Любомир Швецов" userId="af507c1b21b435ea" providerId="LiveId" clId="{2915D513-736C-45B4-AA33-301897706106}" dt="2023-04-28T10:33:17.408" v="1948" actId="26606"/>
          <ac:spMkLst>
            <pc:docMk/>
            <pc:sldMk cId="3185523484" sldId="308"/>
            <ac:spMk id="11" creationId="{9A3F5928-D955-456A-97B5-AA390B8CE9D5}"/>
          </ac:spMkLst>
        </pc:spChg>
        <pc:spChg chg="add">
          <ac:chgData name="Любомир Швецов" userId="af507c1b21b435ea" providerId="LiveId" clId="{2915D513-736C-45B4-AA33-301897706106}" dt="2023-04-28T10:33:17.408" v="1948" actId="26606"/>
          <ac:spMkLst>
            <pc:docMk/>
            <pc:sldMk cId="3185523484" sldId="308"/>
            <ac:spMk id="15" creationId="{C5CB530E-515E-412C-9DF1-5F8FFBD6F383}"/>
          </ac:spMkLst>
        </pc:spChg>
        <pc:spChg chg="add">
          <ac:chgData name="Любомир Швецов" userId="af507c1b21b435ea" providerId="LiveId" clId="{2915D513-736C-45B4-AA33-301897706106}" dt="2023-04-28T10:33:17.408" v="1948" actId="26606"/>
          <ac:spMkLst>
            <pc:docMk/>
            <pc:sldMk cId="3185523484" sldId="308"/>
            <ac:spMk id="17" creationId="{712D4376-A578-4FF1-94FC-245E7A6A489F}"/>
          </ac:spMkLst>
        </pc:spChg>
        <pc:spChg chg="add">
          <ac:chgData name="Любомир Швецов" userId="af507c1b21b435ea" providerId="LiveId" clId="{2915D513-736C-45B4-AA33-301897706106}" dt="2023-04-28T10:33:17.408" v="1948" actId="26606"/>
          <ac:spMkLst>
            <pc:docMk/>
            <pc:sldMk cId="3185523484" sldId="308"/>
            <ac:spMk id="19" creationId="{AEA7509D-F04F-40CB-A0B3-EEF16499CC9F}"/>
          </ac:spMkLst>
        </pc:spChg>
        <pc:picChg chg="add">
          <ac:chgData name="Любомир Швецов" userId="af507c1b21b435ea" providerId="LiveId" clId="{2915D513-736C-45B4-AA33-301897706106}" dt="2023-04-28T10:33:17.408" v="1948" actId="26606"/>
          <ac:picMkLst>
            <pc:docMk/>
            <pc:sldMk cId="3185523484" sldId="308"/>
            <ac:picMk id="5" creationId="{A02113C8-AC89-C71D-479C-387E81E7EBA7}"/>
          </ac:picMkLst>
        </pc:picChg>
        <pc:cxnChg chg="add">
          <ac:chgData name="Любомир Швецов" userId="af507c1b21b435ea" providerId="LiveId" clId="{2915D513-736C-45B4-AA33-301897706106}" dt="2023-04-28T10:33:17.408" v="1948" actId="26606"/>
          <ac:cxnSpMkLst>
            <pc:docMk/>
            <pc:sldMk cId="3185523484" sldId="308"/>
            <ac:cxnSpMk id="13" creationId="{56020367-4FD5-4596-8E10-C5F095CD8DBF}"/>
          </ac:cxnSpMkLst>
        </pc:cxnChg>
      </pc:sldChg>
      <pc:sldChg chg="new del">
        <pc:chgData name="Любомир Швецов" userId="af507c1b21b435ea" providerId="LiveId" clId="{2915D513-736C-45B4-AA33-301897706106}" dt="2023-04-25T13:33:08.959" v="51" actId="2696"/>
        <pc:sldMkLst>
          <pc:docMk/>
          <pc:sldMk cId="3343744478" sldId="309"/>
        </pc:sldMkLst>
      </pc:sldChg>
      <pc:sldChg chg="addSp modSp new mod setBg">
        <pc:chgData name="Любомир Швецов" userId="af507c1b21b435ea" providerId="LiveId" clId="{2915D513-736C-45B4-AA33-301897706106}" dt="2023-04-27T16:19:28.697" v="1193" actId="26606"/>
        <pc:sldMkLst>
          <pc:docMk/>
          <pc:sldMk cId="3551535003" sldId="309"/>
        </pc:sldMkLst>
        <pc:spChg chg="mo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2" creationId="{3765D98B-80F8-1BE3-6606-7796C1560F37}"/>
          </ac:spMkLst>
        </pc:spChg>
        <pc:spChg chg="mo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3" creationId="{33C76F3F-6A31-094D-E8BE-3390E719F009}"/>
          </ac:spMkLst>
        </pc:spChg>
        <pc:spChg chg="mo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4" creationId="{C7EB88F8-0D0A-9929-4752-868B96003754}"/>
          </ac:spMkLst>
        </pc:spChg>
        <pc:spChg chg="mod or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5" creationId="{85636B64-47CB-6106-B8C8-E7DB99EF19B3}"/>
          </ac:spMkLst>
        </pc:spChg>
        <pc:spChg chg="mo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6" creationId="{606920E5-D9ED-0CCB-8430-0C0DDBD02AA8}"/>
          </ac:spMkLst>
        </pc:spChg>
        <pc:spChg chg="ad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12" creationId="{7EE0A6B3-EB7E-45AA-ADB6-138489E0CD75}"/>
          </ac:spMkLst>
        </pc:spChg>
        <pc:spChg chg="ad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14" creationId="{0C0EA1AB-DC8C-4976-9474-9313A673D4E9}"/>
          </ac:spMkLst>
        </pc:spChg>
        <pc:spChg chg="ad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16" creationId="{6CB927A4-E432-4310-9CD5-E89FF5063179}"/>
          </ac:spMkLst>
        </pc:spChg>
        <pc:spChg chg="ad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18" creationId="{E3020543-B24B-4EC4-8FFC-8DD88EEA91A8}"/>
          </ac:spMkLst>
        </pc:spChg>
        <pc:spChg chg="add">
          <ac:chgData name="Любомир Швецов" userId="af507c1b21b435ea" providerId="LiveId" clId="{2915D513-736C-45B4-AA33-301897706106}" dt="2023-04-27T16:19:28.697" v="1193" actId="26606"/>
          <ac:spMkLst>
            <pc:docMk/>
            <pc:sldMk cId="3551535003" sldId="309"/>
            <ac:spMk id="20" creationId="{1453BF6C-B012-48B7-B4E8-6D7AC7C27D02}"/>
          </ac:spMkLst>
        </pc:spChg>
        <pc:picChg chg="add">
          <ac:chgData name="Любомир Швецов" userId="af507c1b21b435ea" providerId="LiveId" clId="{2915D513-736C-45B4-AA33-301897706106}" dt="2023-04-27T16:19:28.697" v="1193" actId="26606"/>
          <ac:picMkLst>
            <pc:docMk/>
            <pc:sldMk cId="3551535003" sldId="309"/>
            <ac:picMk id="8" creationId="{708EDE42-535E-0755-F34B-2D64D9733681}"/>
          </ac:picMkLst>
        </pc:picChg>
        <pc:cxnChg chg="add">
          <ac:chgData name="Любомир Швецов" userId="af507c1b21b435ea" providerId="LiveId" clId="{2915D513-736C-45B4-AA33-301897706106}" dt="2023-04-27T16:19:28.697" v="1193" actId="26606"/>
          <ac:cxnSpMkLst>
            <pc:docMk/>
            <pc:sldMk cId="3551535003" sldId="309"/>
            <ac:cxnSpMk id="22" creationId="{C49DA8F6-BCC1-4447-B54C-57856834B94B}"/>
          </ac:cxnSpMkLst>
        </pc:cxnChg>
      </pc:sldChg>
      <pc:sldChg chg="addSp delSp modSp new mod">
        <pc:chgData name="Любомир Швецов" userId="af507c1b21b435ea" providerId="LiveId" clId="{2915D513-736C-45B4-AA33-301897706106}" dt="2023-04-25T13:50:36.384" v="1048" actId="1076"/>
        <pc:sldMkLst>
          <pc:docMk/>
          <pc:sldMk cId="3180576107" sldId="310"/>
        </pc:sldMkLst>
        <pc:spChg chg="mod">
          <ac:chgData name="Любомир Швецов" userId="af507c1b21b435ea" providerId="LiveId" clId="{2915D513-736C-45B4-AA33-301897706106}" dt="2023-04-25T13:50:16.432" v="1044" actId="1076"/>
          <ac:spMkLst>
            <pc:docMk/>
            <pc:sldMk cId="3180576107" sldId="310"/>
            <ac:spMk id="2" creationId="{5B293AFC-03EA-CED8-8E2E-5764ADF18596}"/>
          </ac:spMkLst>
        </pc:spChg>
        <pc:spChg chg="del mod">
          <ac:chgData name="Любомир Швецов" userId="af507c1b21b435ea" providerId="LiveId" clId="{2915D513-736C-45B4-AA33-301897706106}" dt="2023-04-25T13:37:05.419" v="625" actId="21"/>
          <ac:spMkLst>
            <pc:docMk/>
            <pc:sldMk cId="3180576107" sldId="310"/>
            <ac:spMk id="3" creationId="{AAA9FF65-6A14-5A79-C0F7-C6A8A0BBFFE8}"/>
          </ac:spMkLst>
        </pc:spChg>
        <pc:spChg chg="del mod">
          <ac:chgData name="Любомир Швецов" userId="af507c1b21b435ea" providerId="LiveId" clId="{2915D513-736C-45B4-AA33-301897706106}" dt="2023-04-25T13:38:32.337" v="738" actId="21"/>
          <ac:spMkLst>
            <pc:docMk/>
            <pc:sldMk cId="3180576107" sldId="310"/>
            <ac:spMk id="4" creationId="{C802E4A9-90F2-D233-338F-3AD40187CC59}"/>
          </ac:spMkLst>
        </pc:spChg>
        <pc:spChg chg="del">
          <ac:chgData name="Любомир Швецов" userId="af507c1b21b435ea" providerId="LiveId" clId="{2915D513-736C-45B4-AA33-301897706106}" dt="2023-04-25T13:38:34.265" v="739" actId="21"/>
          <ac:spMkLst>
            <pc:docMk/>
            <pc:sldMk cId="3180576107" sldId="310"/>
            <ac:spMk id="5" creationId="{EA3437E5-7CC5-4C66-FE49-481FA9A5A383}"/>
          </ac:spMkLst>
        </pc:spChg>
        <pc:spChg chg="add del mod">
          <ac:chgData name="Любомир Швецов" userId="af507c1b21b435ea" providerId="LiveId" clId="{2915D513-736C-45B4-AA33-301897706106}" dt="2023-04-25T13:37:02.943" v="624" actId="21"/>
          <ac:spMkLst>
            <pc:docMk/>
            <pc:sldMk cId="3180576107" sldId="310"/>
            <ac:spMk id="7" creationId="{6980E334-0827-43EC-2664-D6AFFF8AFEE3}"/>
          </ac:spMkLst>
        </pc:spChg>
        <pc:spChg chg="add mod">
          <ac:chgData name="Любомир Швецов" userId="af507c1b21b435ea" providerId="LiveId" clId="{2915D513-736C-45B4-AA33-301897706106}" dt="2023-04-25T13:44:03.713" v="992" actId="164"/>
          <ac:spMkLst>
            <pc:docMk/>
            <pc:sldMk cId="3180576107" sldId="310"/>
            <ac:spMk id="8" creationId="{D21D1136-DCDC-1E44-A22D-CEA5F32E2D5B}"/>
          </ac:spMkLst>
        </pc:spChg>
        <pc:spChg chg="add del mod">
          <ac:chgData name="Любомир Швецов" userId="af507c1b21b435ea" providerId="LiveId" clId="{2915D513-736C-45B4-AA33-301897706106}" dt="2023-04-25T13:38:54.329" v="742" actId="21"/>
          <ac:spMkLst>
            <pc:docMk/>
            <pc:sldMk cId="3180576107" sldId="310"/>
            <ac:spMk id="9" creationId="{E7E2A75B-C4E2-28B7-EBEF-1FA8DE7A7DF6}"/>
          </ac:spMkLst>
        </pc:spChg>
        <pc:spChg chg="add mod">
          <ac:chgData name="Любомир Швецов" userId="af507c1b21b435ea" providerId="LiveId" clId="{2915D513-736C-45B4-AA33-301897706106}" dt="2023-04-25T13:44:03.713" v="992" actId="164"/>
          <ac:spMkLst>
            <pc:docMk/>
            <pc:sldMk cId="3180576107" sldId="310"/>
            <ac:spMk id="10" creationId="{FB17B8F7-8574-E470-87A3-B08BBEBA8DC2}"/>
          </ac:spMkLst>
        </pc:spChg>
        <pc:spChg chg="add mod">
          <ac:chgData name="Любомир Швецов" userId="af507c1b21b435ea" providerId="LiveId" clId="{2915D513-736C-45B4-AA33-301897706106}" dt="2023-04-25T13:44:03.713" v="992" actId="164"/>
          <ac:spMkLst>
            <pc:docMk/>
            <pc:sldMk cId="3180576107" sldId="310"/>
            <ac:spMk id="11" creationId="{FEEE0FD9-DCB6-A7BC-8112-E658F1F37634}"/>
          </ac:spMkLst>
        </pc:spChg>
        <pc:spChg chg="add mod">
          <ac:chgData name="Любомир Швецов" userId="af507c1b21b435ea" providerId="LiveId" clId="{2915D513-736C-45B4-AA33-301897706106}" dt="2023-04-25T13:44:03.713" v="992" actId="164"/>
          <ac:spMkLst>
            <pc:docMk/>
            <pc:sldMk cId="3180576107" sldId="310"/>
            <ac:spMk id="12" creationId="{7DFD28FB-E321-E302-057C-980B03ABE3BB}"/>
          </ac:spMkLst>
        </pc:spChg>
        <pc:spChg chg="add mod">
          <ac:chgData name="Любомир Швецов" userId="af507c1b21b435ea" providerId="LiveId" clId="{2915D513-736C-45B4-AA33-301897706106}" dt="2023-04-25T13:44:14.815" v="993" actId="164"/>
          <ac:spMkLst>
            <pc:docMk/>
            <pc:sldMk cId="3180576107" sldId="310"/>
            <ac:spMk id="13" creationId="{8FC11D82-E13B-01EB-6365-32368F87F5C7}"/>
          </ac:spMkLst>
        </pc:spChg>
        <pc:spChg chg="add mod">
          <ac:chgData name="Любомир Швецов" userId="af507c1b21b435ea" providerId="LiveId" clId="{2915D513-736C-45B4-AA33-301897706106}" dt="2023-04-25T13:44:03.713" v="992" actId="164"/>
          <ac:spMkLst>
            <pc:docMk/>
            <pc:sldMk cId="3180576107" sldId="310"/>
            <ac:spMk id="14" creationId="{EEF0694D-707F-18D0-9CC4-D628183B801C}"/>
          </ac:spMkLst>
        </pc:spChg>
        <pc:grpChg chg="add mod">
          <ac:chgData name="Любомир Швецов" userId="af507c1b21b435ea" providerId="LiveId" clId="{2915D513-736C-45B4-AA33-301897706106}" dt="2023-04-25T13:44:14.815" v="993" actId="164"/>
          <ac:grpSpMkLst>
            <pc:docMk/>
            <pc:sldMk cId="3180576107" sldId="310"/>
            <ac:grpSpMk id="15" creationId="{95929710-32FF-73BF-3ACC-3532AC1EBE05}"/>
          </ac:grpSpMkLst>
        </pc:grpChg>
        <pc:grpChg chg="add mod">
          <ac:chgData name="Любомир Швецов" userId="af507c1b21b435ea" providerId="LiveId" clId="{2915D513-736C-45B4-AA33-301897706106}" dt="2023-04-25T13:49:22.061" v="1036" actId="164"/>
          <ac:grpSpMkLst>
            <pc:docMk/>
            <pc:sldMk cId="3180576107" sldId="310"/>
            <ac:grpSpMk id="16" creationId="{584E8CDE-0EF1-0622-CCFC-0968B66DA351}"/>
          </ac:grpSpMkLst>
        </pc:grpChg>
        <pc:grpChg chg="add mod">
          <ac:chgData name="Любомир Швецов" userId="af507c1b21b435ea" providerId="LiveId" clId="{2915D513-736C-45B4-AA33-301897706106}" dt="2023-04-25T13:49:34.261" v="1037" actId="164"/>
          <ac:grpSpMkLst>
            <pc:docMk/>
            <pc:sldMk cId="3180576107" sldId="310"/>
            <ac:grpSpMk id="55" creationId="{2D320905-83B4-3814-7356-F76B61779443}"/>
          </ac:grpSpMkLst>
        </pc:grpChg>
        <pc:grpChg chg="add mod">
          <ac:chgData name="Любомир Швецов" userId="af507c1b21b435ea" providerId="LiveId" clId="{2915D513-736C-45B4-AA33-301897706106}" dt="2023-04-25T13:50:36.384" v="1048" actId="1076"/>
          <ac:grpSpMkLst>
            <pc:docMk/>
            <pc:sldMk cId="3180576107" sldId="310"/>
            <ac:grpSpMk id="56" creationId="{5BBACCF0-6823-84DE-4539-ACBE7D8DE151}"/>
          </ac:grpSpMkLst>
        </pc:grpChg>
        <pc:cxnChg chg="add del mod">
          <ac:chgData name="Любомир Швецов" userId="af507c1b21b435ea" providerId="LiveId" clId="{2915D513-736C-45B4-AA33-301897706106}" dt="2023-04-25T13:45:51.649" v="1015" actId="11529"/>
          <ac:cxnSpMkLst>
            <pc:docMk/>
            <pc:sldMk cId="3180576107" sldId="310"/>
            <ac:cxnSpMk id="18" creationId="{F588F8AA-556D-594E-53CD-7FC6E77148C8}"/>
          </ac:cxnSpMkLst>
        </pc:cxnChg>
        <pc:cxnChg chg="add del mod">
          <ac:chgData name="Любомир Швецов" userId="af507c1b21b435ea" providerId="LiveId" clId="{2915D513-736C-45B4-AA33-301897706106}" dt="2023-04-25T13:45:36.281" v="1004" actId="11529"/>
          <ac:cxnSpMkLst>
            <pc:docMk/>
            <pc:sldMk cId="3180576107" sldId="310"/>
            <ac:cxnSpMk id="20" creationId="{CEBC5BED-80A2-92AA-3F41-978CC6E2B1E9}"/>
          </ac:cxnSpMkLst>
        </pc:cxnChg>
        <pc:cxnChg chg="add del">
          <ac:chgData name="Любомир Швецов" userId="af507c1b21b435ea" providerId="LiveId" clId="{2915D513-736C-45B4-AA33-301897706106}" dt="2023-04-25T13:45:35.897" v="1003" actId="11529"/>
          <ac:cxnSpMkLst>
            <pc:docMk/>
            <pc:sldMk cId="3180576107" sldId="310"/>
            <ac:cxnSpMk id="22" creationId="{947D9DBF-20C2-CA21-50A4-45D4D9259203}"/>
          </ac:cxnSpMkLst>
        </pc:cxnChg>
        <pc:cxnChg chg="add del mod">
          <ac:chgData name="Любомир Швецов" userId="af507c1b21b435ea" providerId="LiveId" clId="{2915D513-736C-45B4-AA33-301897706106}" dt="2023-04-25T13:45:35.146" v="1002" actId="11529"/>
          <ac:cxnSpMkLst>
            <pc:docMk/>
            <pc:sldMk cId="3180576107" sldId="310"/>
            <ac:cxnSpMk id="24" creationId="{542720A1-2EDB-4B1C-CA16-E9166E645A22}"/>
          </ac:cxnSpMkLst>
        </pc:cxnChg>
        <pc:cxnChg chg="add del">
          <ac:chgData name="Любомир Швецов" userId="af507c1b21b435ea" providerId="LiveId" clId="{2915D513-736C-45B4-AA33-301897706106}" dt="2023-04-25T13:45:51.192" v="1014" actId="11529"/>
          <ac:cxnSpMkLst>
            <pc:docMk/>
            <pc:sldMk cId="3180576107" sldId="310"/>
            <ac:cxnSpMk id="26" creationId="{704C0D77-77B9-B645-0112-BF5150F30EED}"/>
          </ac:cxnSpMkLst>
        </pc:cxnChg>
        <pc:cxnChg chg="add del">
          <ac:chgData name="Любомир Швецов" userId="af507c1b21b435ea" providerId="LiveId" clId="{2915D513-736C-45B4-AA33-301897706106}" dt="2023-04-25T13:45:50.833" v="1013" actId="11529"/>
          <ac:cxnSpMkLst>
            <pc:docMk/>
            <pc:sldMk cId="3180576107" sldId="310"/>
            <ac:cxnSpMk id="28" creationId="{917B08D3-D131-DA91-3A47-97972EFCAC8C}"/>
          </ac:cxnSpMkLst>
        </pc:cxnChg>
        <pc:cxnChg chg="add del">
          <ac:chgData name="Любомир Швецов" userId="af507c1b21b435ea" providerId="LiveId" clId="{2915D513-736C-45B4-AA33-301897706106}" dt="2023-04-25T13:45:50.089" v="1011" actId="11529"/>
          <ac:cxnSpMkLst>
            <pc:docMk/>
            <pc:sldMk cId="3180576107" sldId="310"/>
            <ac:cxnSpMk id="30" creationId="{88DCA828-CE1D-BA33-9EC2-2B8AF9CCCB39}"/>
          </ac:cxnSpMkLst>
        </pc:cxnChg>
        <pc:cxnChg chg="add del">
          <ac:chgData name="Любомир Швецов" userId="af507c1b21b435ea" providerId="LiveId" clId="{2915D513-736C-45B4-AA33-301897706106}" dt="2023-04-25T13:46:06.497" v="1017" actId="11529"/>
          <ac:cxnSpMkLst>
            <pc:docMk/>
            <pc:sldMk cId="3180576107" sldId="310"/>
            <ac:cxnSpMk id="32" creationId="{33AC1096-A8D1-837D-CD27-3D2557647E14}"/>
          </ac:cxnSpMkLst>
        </pc:cxnChg>
        <pc:cxnChg chg="add del">
          <ac:chgData name="Любомир Швецов" userId="af507c1b21b435ea" providerId="LiveId" clId="{2915D513-736C-45B4-AA33-301897706106}" dt="2023-04-25T13:47:08.775" v="1026" actId="11529"/>
          <ac:cxnSpMkLst>
            <pc:docMk/>
            <pc:sldMk cId="3180576107" sldId="310"/>
            <ac:cxnSpMk id="34" creationId="{1EF6FB40-FA6C-C9AC-E334-ACB1F3B77FE9}"/>
          </ac:cxnSpMkLst>
        </pc:cxnChg>
        <pc:cxnChg chg="add del">
          <ac:chgData name="Любомир Швецов" userId="af507c1b21b435ea" providerId="LiveId" clId="{2915D513-736C-45B4-AA33-301897706106}" dt="2023-04-25T13:47:08.439" v="1025" actId="11529"/>
          <ac:cxnSpMkLst>
            <pc:docMk/>
            <pc:sldMk cId="3180576107" sldId="310"/>
            <ac:cxnSpMk id="36" creationId="{DCD6B0A5-4889-D7C2-71E5-BDD4968DF2F0}"/>
          </ac:cxnSpMkLst>
        </pc:cxnChg>
        <pc:cxnChg chg="add del">
          <ac:chgData name="Любомир Швецов" userId="af507c1b21b435ea" providerId="LiveId" clId="{2915D513-736C-45B4-AA33-301897706106}" dt="2023-04-25T13:47:08.096" v="1024" actId="11529"/>
          <ac:cxnSpMkLst>
            <pc:docMk/>
            <pc:sldMk cId="3180576107" sldId="310"/>
            <ac:cxnSpMk id="38" creationId="{996F315C-5860-9BF0-8DF1-18D737302956}"/>
          </ac:cxnSpMkLst>
        </pc:cxnChg>
        <pc:cxnChg chg="add del mod">
          <ac:chgData name="Любомир Швецов" userId="af507c1b21b435ea" providerId="LiveId" clId="{2915D513-736C-45B4-AA33-301897706106}" dt="2023-04-25T13:47:06.567" v="1023" actId="11529"/>
          <ac:cxnSpMkLst>
            <pc:docMk/>
            <pc:sldMk cId="3180576107" sldId="310"/>
            <ac:cxnSpMk id="40" creationId="{50F19E2E-6204-6990-79B4-773AE33043BF}"/>
          </ac:cxnSpMkLst>
        </pc:cxnChg>
        <pc:cxnChg chg="add del">
          <ac:chgData name="Любомир Швецов" userId="af507c1b21b435ea" providerId="LiveId" clId="{2915D513-736C-45B4-AA33-301897706106}" dt="2023-04-25T13:47:16.840" v="1028" actId="11529"/>
          <ac:cxnSpMkLst>
            <pc:docMk/>
            <pc:sldMk cId="3180576107" sldId="310"/>
            <ac:cxnSpMk id="42" creationId="{30FBF456-391D-77E0-8002-8D905F5D389D}"/>
          </ac:cxnSpMkLst>
        </pc:cxnChg>
        <pc:cxnChg chg="add mod">
          <ac:chgData name="Любомир Швецов" userId="af507c1b21b435ea" providerId="LiveId" clId="{2915D513-736C-45B4-AA33-301897706106}" dt="2023-04-25T13:50:36.384" v="1048" actId="1076"/>
          <ac:cxnSpMkLst>
            <pc:docMk/>
            <pc:sldMk cId="3180576107" sldId="310"/>
            <ac:cxnSpMk id="44" creationId="{E332A45E-949A-4918-0B09-2C8EFF0F1882}"/>
          </ac:cxnSpMkLst>
        </pc:cxnChg>
        <pc:cxnChg chg="add mod">
          <ac:chgData name="Любомир Швецов" userId="af507c1b21b435ea" providerId="LiveId" clId="{2915D513-736C-45B4-AA33-301897706106}" dt="2023-04-25T13:49:22.061" v="1036" actId="164"/>
          <ac:cxnSpMkLst>
            <pc:docMk/>
            <pc:sldMk cId="3180576107" sldId="310"/>
            <ac:cxnSpMk id="46" creationId="{ADB3B618-4F06-9406-3A28-4A4A28CED5B5}"/>
          </ac:cxnSpMkLst>
        </pc:cxnChg>
        <pc:cxnChg chg="add mod">
          <ac:chgData name="Любомир Швецов" userId="af507c1b21b435ea" providerId="LiveId" clId="{2915D513-736C-45B4-AA33-301897706106}" dt="2023-04-25T13:50:36.384" v="1048" actId="1076"/>
          <ac:cxnSpMkLst>
            <pc:docMk/>
            <pc:sldMk cId="3180576107" sldId="310"/>
            <ac:cxnSpMk id="48" creationId="{678175E9-A585-2B6C-0399-611A4B9ECA4B}"/>
          </ac:cxnSpMkLst>
        </pc:cxnChg>
        <pc:cxnChg chg="add mod">
          <ac:chgData name="Любомир Швецов" userId="af507c1b21b435ea" providerId="LiveId" clId="{2915D513-736C-45B4-AA33-301897706106}" dt="2023-04-25T13:49:22.061" v="1036" actId="164"/>
          <ac:cxnSpMkLst>
            <pc:docMk/>
            <pc:sldMk cId="3180576107" sldId="310"/>
            <ac:cxnSpMk id="50" creationId="{A70612DC-338A-843F-F4C6-0EDB7B265EAB}"/>
          </ac:cxnSpMkLst>
        </pc:cxnChg>
        <pc:cxnChg chg="add del mod">
          <ac:chgData name="Любомир Швецов" userId="af507c1b21b435ea" providerId="LiveId" clId="{2915D513-736C-45B4-AA33-301897706106}" dt="2023-04-25T13:48:34.271" v="1034" actId="11529"/>
          <ac:cxnSpMkLst>
            <pc:docMk/>
            <pc:sldMk cId="3180576107" sldId="310"/>
            <ac:cxnSpMk id="52" creationId="{216E2FD5-E36B-9704-4F7F-57A88A8F7187}"/>
          </ac:cxnSpMkLst>
        </pc:cxnChg>
        <pc:cxnChg chg="add mod">
          <ac:chgData name="Любомир Швецов" userId="af507c1b21b435ea" providerId="LiveId" clId="{2915D513-736C-45B4-AA33-301897706106}" dt="2023-04-25T13:49:34.261" v="1037" actId="164"/>
          <ac:cxnSpMkLst>
            <pc:docMk/>
            <pc:sldMk cId="3180576107" sldId="310"/>
            <ac:cxnSpMk id="54" creationId="{5AE39171-4214-A1E3-5982-9BBE53309466}"/>
          </ac:cxnSpMkLst>
        </pc:cxnChg>
      </pc:sldChg>
      <pc:sldChg chg="addSp delSp modSp new mod">
        <pc:chgData name="Любомир Швецов" userId="af507c1b21b435ea" providerId="LiveId" clId="{2915D513-736C-45B4-AA33-301897706106}" dt="2023-04-27T16:19:55.043" v="1195" actId="26606"/>
        <pc:sldMkLst>
          <pc:docMk/>
          <pc:sldMk cId="3897913285" sldId="311"/>
        </pc:sldMkLst>
        <pc:spChg chg="mod">
          <ac:chgData name="Любомир Швецов" userId="af507c1b21b435ea" providerId="LiveId" clId="{2915D513-736C-45B4-AA33-301897706106}" dt="2023-04-27T16:18:21.731" v="1060" actId="20577"/>
          <ac:spMkLst>
            <pc:docMk/>
            <pc:sldMk cId="3897913285" sldId="311"/>
            <ac:spMk id="2" creationId="{17797FD7-67A8-C58C-8862-1EC3DBD5085B}"/>
          </ac:spMkLst>
        </pc:spChg>
        <pc:spChg chg="del mod">
          <ac:chgData name="Любомир Швецов" userId="af507c1b21b435ea" providerId="LiveId" clId="{2915D513-736C-45B4-AA33-301897706106}" dt="2023-04-27T16:19:17.382" v="1192" actId="26606"/>
          <ac:spMkLst>
            <pc:docMk/>
            <pc:sldMk cId="3897913285" sldId="311"/>
            <ac:spMk id="3" creationId="{2AF60843-8C8B-2D03-3D9F-91864632FE56}"/>
          </ac:spMkLst>
        </pc:spChg>
        <pc:graphicFrameChg chg="add modGraphic">
          <ac:chgData name="Любомир Швецов" userId="af507c1b21b435ea" providerId="LiveId" clId="{2915D513-736C-45B4-AA33-301897706106}" dt="2023-04-27T16:19:55.043" v="1195" actId="26606"/>
          <ac:graphicFrameMkLst>
            <pc:docMk/>
            <pc:sldMk cId="3897913285" sldId="311"/>
            <ac:graphicFrameMk id="8" creationId="{7309E5BD-C44D-61A6-AC5A-0D999AB67446}"/>
          </ac:graphicFrameMkLst>
        </pc:graphicFrameChg>
      </pc:sldChg>
      <pc:sldChg chg="addSp modSp new mod setBg">
        <pc:chgData name="Любомир Швецов" userId="af507c1b21b435ea" providerId="LiveId" clId="{2915D513-736C-45B4-AA33-301897706106}" dt="2023-04-28T10:29:22.007" v="1597" actId="26606"/>
        <pc:sldMkLst>
          <pc:docMk/>
          <pc:sldMk cId="2692150100" sldId="312"/>
        </pc:sldMkLst>
        <pc:spChg chg="mo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2" creationId="{D70E8486-E553-3FB0-7E0B-AB79AA53E393}"/>
          </ac:spMkLst>
        </pc:spChg>
        <pc:spChg chg="mo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3" creationId="{F1F5886B-00F4-C8C4-C1DA-5C71C4F91FDC}"/>
          </ac:spMkLst>
        </pc:spChg>
        <pc:spChg chg="mo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4" creationId="{928D20C4-E922-9F45-77C7-D89105A946EF}"/>
          </ac:spMkLst>
        </pc:spChg>
        <pc:spChg chg="mod or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5" creationId="{99A1AD60-C682-DF08-1A4E-B177DF8920F0}"/>
          </ac:spMkLst>
        </pc:spChg>
        <pc:spChg chg="mo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6" creationId="{588147A0-AB4F-5560-C356-651BFA1CC200}"/>
          </ac:spMkLst>
        </pc:spChg>
        <pc:spChg chg="ad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12" creationId="{7EE0A6B3-EB7E-45AA-ADB6-138489E0CD75}"/>
          </ac:spMkLst>
        </pc:spChg>
        <pc:spChg chg="ad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14" creationId="{0C0EA1AB-DC8C-4976-9474-9313A673D4E9}"/>
          </ac:spMkLst>
        </pc:spChg>
        <pc:spChg chg="ad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16" creationId="{6CB927A4-E432-4310-9CD5-E89FF5063179}"/>
          </ac:spMkLst>
        </pc:spChg>
        <pc:spChg chg="ad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18" creationId="{E3020543-B24B-4EC4-8FFC-8DD88EEA91A8}"/>
          </ac:spMkLst>
        </pc:spChg>
        <pc:spChg chg="add">
          <ac:chgData name="Любомир Швецов" userId="af507c1b21b435ea" providerId="LiveId" clId="{2915D513-736C-45B4-AA33-301897706106}" dt="2023-04-28T10:29:22.007" v="1597" actId="26606"/>
          <ac:spMkLst>
            <pc:docMk/>
            <pc:sldMk cId="2692150100" sldId="312"/>
            <ac:spMk id="20" creationId="{1453BF6C-B012-48B7-B4E8-6D7AC7C27D02}"/>
          </ac:spMkLst>
        </pc:spChg>
        <pc:picChg chg="add">
          <ac:chgData name="Любомир Швецов" userId="af507c1b21b435ea" providerId="LiveId" clId="{2915D513-736C-45B4-AA33-301897706106}" dt="2023-04-28T10:29:22.007" v="1597" actId="26606"/>
          <ac:picMkLst>
            <pc:docMk/>
            <pc:sldMk cId="2692150100" sldId="312"/>
            <ac:picMk id="8" creationId="{B2C2E945-FD50-D874-B229-63CAA3FF4AC7}"/>
          </ac:picMkLst>
        </pc:picChg>
        <pc:cxnChg chg="add">
          <ac:chgData name="Любомир Швецов" userId="af507c1b21b435ea" providerId="LiveId" clId="{2915D513-736C-45B4-AA33-301897706106}" dt="2023-04-28T10:29:22.007" v="1597" actId="26606"/>
          <ac:cxnSpMkLst>
            <pc:docMk/>
            <pc:sldMk cId="2692150100" sldId="312"/>
            <ac:cxnSpMk id="22" creationId="{C49DA8F6-BCC1-4447-B54C-57856834B94B}"/>
          </ac:cxnSpMkLst>
        </pc:cxnChg>
      </pc:sldChg>
      <pc:sldChg chg="addSp delSp modSp new mod setBg">
        <pc:chgData name="Любомир Швецов" userId="af507c1b21b435ea" providerId="LiveId" clId="{2915D513-736C-45B4-AA33-301897706106}" dt="2023-04-28T10:26:44.836" v="1273" actId="26606"/>
        <pc:sldMkLst>
          <pc:docMk/>
          <pc:sldMk cId="2509436827" sldId="313"/>
        </pc:sldMkLst>
        <pc:spChg chg="mod">
          <ac:chgData name="Любомир Швецов" userId="af507c1b21b435ea" providerId="LiveId" clId="{2915D513-736C-45B4-AA33-301897706106}" dt="2023-04-28T10:26:44.836" v="1273" actId="26606"/>
          <ac:spMkLst>
            <pc:docMk/>
            <pc:sldMk cId="2509436827" sldId="313"/>
            <ac:spMk id="2" creationId="{33FD628A-B10C-7ABB-5F31-4A1642DE5FFB}"/>
          </ac:spMkLst>
        </pc:spChg>
        <pc:spChg chg="mod">
          <ac:chgData name="Любомир Швецов" userId="af507c1b21b435ea" providerId="LiveId" clId="{2915D513-736C-45B4-AA33-301897706106}" dt="2023-04-28T10:26:44.836" v="1273" actId="26606"/>
          <ac:spMkLst>
            <pc:docMk/>
            <pc:sldMk cId="2509436827" sldId="313"/>
            <ac:spMk id="3" creationId="{8B7BB8A4-1E21-B8B6-EE88-A70DC6BE1605}"/>
          </ac:spMkLst>
        </pc:spChg>
        <pc:spChg chg="add">
          <ac:chgData name="Любомир Швецов" userId="af507c1b21b435ea" providerId="LiveId" clId="{2915D513-736C-45B4-AA33-301897706106}" dt="2023-04-28T10:26:44.836" v="1273" actId="26606"/>
          <ac:spMkLst>
            <pc:docMk/>
            <pc:sldMk cId="2509436827" sldId="313"/>
            <ac:spMk id="8" creationId="{9A3F5928-D955-456A-97B5-AA390B8CE9D5}"/>
          </ac:spMkLst>
        </pc:spChg>
        <pc:spChg chg="add del">
          <ac:chgData name="Любомир Швецов" userId="af507c1b21b435ea" providerId="LiveId" clId="{2915D513-736C-45B4-AA33-301897706106}" dt="2023-04-28T10:26:44.829" v="1272" actId="26606"/>
          <ac:spMkLst>
            <pc:docMk/>
            <pc:sldMk cId="2509436827" sldId="313"/>
            <ac:spMk id="9" creationId="{DCE1AED4-C7FF-4468-BF54-4470A0A3E283}"/>
          </ac:spMkLst>
        </pc:spChg>
        <pc:spChg chg="add del">
          <ac:chgData name="Любомир Швецов" userId="af507c1b21b435ea" providerId="LiveId" clId="{2915D513-736C-45B4-AA33-301897706106}" dt="2023-04-28T10:26:44.829" v="1272" actId="26606"/>
          <ac:spMkLst>
            <pc:docMk/>
            <pc:sldMk cId="2509436827" sldId="313"/>
            <ac:spMk id="11" creationId="{BDE94FAB-AA60-43B4-A2C3-3A940B9A951A}"/>
          </ac:spMkLst>
        </pc:spChg>
        <pc:spChg chg="add">
          <ac:chgData name="Любомир Швецов" userId="af507c1b21b435ea" providerId="LiveId" clId="{2915D513-736C-45B4-AA33-301897706106}" dt="2023-04-28T10:26:44.836" v="1273" actId="26606"/>
          <ac:spMkLst>
            <pc:docMk/>
            <pc:sldMk cId="2509436827" sldId="313"/>
            <ac:spMk id="12" creationId="{C5CB530E-515E-412C-9DF1-5F8FFBD6F383}"/>
          </ac:spMkLst>
        </pc:spChg>
        <pc:spChg chg="add">
          <ac:chgData name="Любомир Швецов" userId="af507c1b21b435ea" providerId="LiveId" clId="{2915D513-736C-45B4-AA33-301897706106}" dt="2023-04-28T10:26:44.836" v="1273" actId="26606"/>
          <ac:spMkLst>
            <pc:docMk/>
            <pc:sldMk cId="2509436827" sldId="313"/>
            <ac:spMk id="14" creationId="{712D4376-A578-4FF1-94FC-245E7A6A489F}"/>
          </ac:spMkLst>
        </pc:spChg>
        <pc:spChg chg="add">
          <ac:chgData name="Любомир Швецов" userId="af507c1b21b435ea" providerId="LiveId" clId="{2915D513-736C-45B4-AA33-301897706106}" dt="2023-04-28T10:26:44.836" v="1273" actId="26606"/>
          <ac:spMkLst>
            <pc:docMk/>
            <pc:sldMk cId="2509436827" sldId="313"/>
            <ac:spMk id="16" creationId="{AEA7509D-F04F-40CB-A0B3-EEF16499CC9F}"/>
          </ac:spMkLst>
        </pc:spChg>
        <pc:picChg chg="add del">
          <ac:chgData name="Любомир Швецов" userId="af507c1b21b435ea" providerId="LiveId" clId="{2915D513-736C-45B4-AA33-301897706106}" dt="2023-04-28T10:26:44.829" v="1272" actId="26606"/>
          <ac:picMkLst>
            <pc:docMk/>
            <pc:sldMk cId="2509436827" sldId="313"/>
            <ac:picMk id="5" creationId="{2D9CC870-FC43-9295-FAE3-5A86C04EDE66}"/>
          </ac:picMkLst>
        </pc:picChg>
        <pc:cxnChg chg="add">
          <ac:chgData name="Любомир Швецов" userId="af507c1b21b435ea" providerId="LiveId" clId="{2915D513-736C-45B4-AA33-301897706106}" dt="2023-04-28T10:26:44.836" v="1273" actId="26606"/>
          <ac:cxnSpMkLst>
            <pc:docMk/>
            <pc:sldMk cId="2509436827" sldId="313"/>
            <ac:cxnSpMk id="10" creationId="{56020367-4FD5-4596-8E10-C5F095CD8DBF}"/>
          </ac:cxnSpMkLst>
        </pc:cxnChg>
      </pc:sldChg>
      <pc:sldChg chg="addSp modSp new mod setBg">
        <pc:chgData name="Любомир Швецов" userId="af507c1b21b435ea" providerId="LiveId" clId="{2915D513-736C-45B4-AA33-301897706106}" dt="2023-04-28T10:32:21.714" v="1918" actId="26606"/>
        <pc:sldMkLst>
          <pc:docMk/>
          <pc:sldMk cId="1704141506" sldId="314"/>
        </pc:sldMkLst>
        <pc:spChg chg="mo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2" creationId="{AEADE8FC-166D-C565-570C-21F6091582EB}"/>
          </ac:spMkLst>
        </pc:spChg>
        <pc:spChg chg="mo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3" creationId="{CA2EB6AF-93D2-7210-1B65-7FD01B2E5812}"/>
          </ac:spMkLst>
        </pc:spChg>
        <pc:spChg chg="mo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4" creationId="{ED1FADBB-AB51-97AC-A250-F5C1B1FF365F}"/>
          </ac:spMkLst>
        </pc:spChg>
        <pc:spChg chg="mod or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5" creationId="{D6B088B4-4877-6476-300C-8EC51A6EF4C9}"/>
          </ac:spMkLst>
        </pc:spChg>
        <pc:spChg chg="mo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6" creationId="{EE1005A5-6D33-7A7B-A300-30BA1379E965}"/>
          </ac:spMkLst>
        </pc:spChg>
        <pc:spChg chg="ad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12" creationId="{7EE0A6B3-EB7E-45AA-ADB6-138489E0CD75}"/>
          </ac:spMkLst>
        </pc:spChg>
        <pc:spChg chg="ad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14" creationId="{0C0EA1AB-DC8C-4976-9474-9313A673D4E9}"/>
          </ac:spMkLst>
        </pc:spChg>
        <pc:spChg chg="ad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16" creationId="{6CB927A4-E432-4310-9CD5-E89FF5063179}"/>
          </ac:spMkLst>
        </pc:spChg>
        <pc:spChg chg="ad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18" creationId="{E3020543-B24B-4EC4-8FFC-8DD88EEA91A8}"/>
          </ac:spMkLst>
        </pc:spChg>
        <pc:spChg chg="add">
          <ac:chgData name="Любомир Швецов" userId="af507c1b21b435ea" providerId="LiveId" clId="{2915D513-736C-45B4-AA33-301897706106}" dt="2023-04-28T10:32:21.714" v="1918" actId="26606"/>
          <ac:spMkLst>
            <pc:docMk/>
            <pc:sldMk cId="1704141506" sldId="314"/>
            <ac:spMk id="20" creationId="{1453BF6C-B012-48B7-B4E8-6D7AC7C27D02}"/>
          </ac:spMkLst>
        </pc:spChg>
        <pc:picChg chg="add">
          <ac:chgData name="Любомир Швецов" userId="af507c1b21b435ea" providerId="LiveId" clId="{2915D513-736C-45B4-AA33-301897706106}" dt="2023-04-28T10:32:21.714" v="1918" actId="26606"/>
          <ac:picMkLst>
            <pc:docMk/>
            <pc:sldMk cId="1704141506" sldId="314"/>
            <ac:picMk id="8" creationId="{B1A906CD-6DBD-E124-4A1C-7C8BAD5D1990}"/>
          </ac:picMkLst>
        </pc:picChg>
        <pc:cxnChg chg="add">
          <ac:chgData name="Любомир Швецов" userId="af507c1b21b435ea" providerId="LiveId" clId="{2915D513-736C-45B4-AA33-301897706106}" dt="2023-04-28T10:32:21.714" v="1918" actId="26606"/>
          <ac:cxnSpMkLst>
            <pc:docMk/>
            <pc:sldMk cId="1704141506" sldId="314"/>
            <ac:cxnSpMk id="22" creationId="{C49DA8F6-BCC1-4447-B54C-57856834B94B}"/>
          </ac:cxnSpMkLst>
        </pc:cxnChg>
      </pc:sldChg>
      <pc:sldChg chg="addSp delSp modSp new mod setBg">
        <pc:chgData name="Любомир Швецов" userId="af507c1b21b435ea" providerId="LiveId" clId="{2915D513-736C-45B4-AA33-301897706106}" dt="2023-04-28T10:34:48.850" v="1978" actId="1076"/>
        <pc:sldMkLst>
          <pc:docMk/>
          <pc:sldMk cId="2250686466" sldId="315"/>
        </pc:sldMkLst>
        <pc:spChg chg="mod">
          <ac:chgData name="Любомир Швецов" userId="af507c1b21b435ea" providerId="LiveId" clId="{2915D513-736C-45B4-AA33-301897706106}" dt="2023-04-28T10:33:10.865" v="1947" actId="26606"/>
          <ac:spMkLst>
            <pc:docMk/>
            <pc:sldMk cId="2250686466" sldId="315"/>
            <ac:spMk id="2" creationId="{CEA4C5ED-3F1D-B475-3A55-04B6F1425613}"/>
          </ac:spMkLst>
        </pc:spChg>
        <pc:spChg chg="mod">
          <ac:chgData name="Любомир Швецов" userId="af507c1b21b435ea" providerId="LiveId" clId="{2915D513-736C-45B4-AA33-301897706106}" dt="2023-04-28T10:34:47.875" v="1977" actId="207"/>
          <ac:spMkLst>
            <pc:docMk/>
            <pc:sldMk cId="2250686466" sldId="315"/>
            <ac:spMk id="3" creationId="{E98112EE-E274-2338-39FE-AAE926D6F370}"/>
          </ac:spMkLst>
        </pc:spChg>
        <pc:spChg chg="add del">
          <ac:chgData name="Любомир Швецов" userId="af507c1b21b435ea" providerId="LiveId" clId="{2915D513-736C-45B4-AA33-301897706106}" dt="2023-04-28T10:33:10.856" v="1946" actId="26606"/>
          <ac:spMkLst>
            <pc:docMk/>
            <pc:sldMk cId="2250686466" sldId="315"/>
            <ac:spMk id="8" creationId="{9A3F5928-D955-456A-97B5-AA390B8CE9D5}"/>
          </ac:spMkLst>
        </pc:spChg>
        <pc:spChg chg="add">
          <ac:chgData name="Любомир Швецов" userId="af507c1b21b435ea" providerId="LiveId" clId="{2915D513-736C-45B4-AA33-301897706106}" dt="2023-04-28T10:33:10.865" v="1947" actId="26606"/>
          <ac:spMkLst>
            <pc:docMk/>
            <pc:sldMk cId="2250686466" sldId="315"/>
            <ac:spMk id="9" creationId="{C17278C5-34E8-4293-BE47-73B18483AF7B}"/>
          </ac:spMkLst>
        </pc:spChg>
        <pc:spChg chg="add">
          <ac:chgData name="Любомир Швецов" userId="af507c1b21b435ea" providerId="LiveId" clId="{2915D513-736C-45B4-AA33-301897706106}" dt="2023-04-28T10:33:10.865" v="1947" actId="26606"/>
          <ac:spMkLst>
            <pc:docMk/>
            <pc:sldMk cId="2250686466" sldId="315"/>
            <ac:spMk id="11" creationId="{9A3F5928-D955-456A-97B5-AA390B8CE9D5}"/>
          </ac:spMkLst>
        </pc:spChg>
        <pc:spChg chg="add del">
          <ac:chgData name="Любомир Швецов" userId="af507c1b21b435ea" providerId="LiveId" clId="{2915D513-736C-45B4-AA33-301897706106}" dt="2023-04-28T10:33:10.856" v="1946" actId="26606"/>
          <ac:spMkLst>
            <pc:docMk/>
            <pc:sldMk cId="2250686466" sldId="315"/>
            <ac:spMk id="12" creationId="{C5CB530E-515E-412C-9DF1-5F8FFBD6F383}"/>
          </ac:spMkLst>
        </pc:spChg>
        <pc:spChg chg="add del">
          <ac:chgData name="Любомир Швецов" userId="af507c1b21b435ea" providerId="LiveId" clId="{2915D513-736C-45B4-AA33-301897706106}" dt="2023-04-28T10:33:10.856" v="1946" actId="26606"/>
          <ac:spMkLst>
            <pc:docMk/>
            <pc:sldMk cId="2250686466" sldId="315"/>
            <ac:spMk id="14" creationId="{712D4376-A578-4FF1-94FC-245E7A6A489F}"/>
          </ac:spMkLst>
        </pc:spChg>
        <pc:spChg chg="add">
          <ac:chgData name="Любомир Швецов" userId="af507c1b21b435ea" providerId="LiveId" clId="{2915D513-736C-45B4-AA33-301897706106}" dt="2023-04-28T10:33:10.865" v="1947" actId="26606"/>
          <ac:spMkLst>
            <pc:docMk/>
            <pc:sldMk cId="2250686466" sldId="315"/>
            <ac:spMk id="15" creationId="{C5CB530E-515E-412C-9DF1-5F8FFBD6F383}"/>
          </ac:spMkLst>
        </pc:spChg>
        <pc:spChg chg="add del">
          <ac:chgData name="Любомир Швецов" userId="af507c1b21b435ea" providerId="LiveId" clId="{2915D513-736C-45B4-AA33-301897706106}" dt="2023-04-28T10:33:10.856" v="1946" actId="26606"/>
          <ac:spMkLst>
            <pc:docMk/>
            <pc:sldMk cId="2250686466" sldId="315"/>
            <ac:spMk id="16" creationId="{AEA7509D-F04F-40CB-A0B3-EEF16499CC9F}"/>
          </ac:spMkLst>
        </pc:spChg>
        <pc:spChg chg="add">
          <ac:chgData name="Любомир Швецов" userId="af507c1b21b435ea" providerId="LiveId" clId="{2915D513-736C-45B4-AA33-301897706106}" dt="2023-04-28T10:33:10.865" v="1947" actId="26606"/>
          <ac:spMkLst>
            <pc:docMk/>
            <pc:sldMk cId="2250686466" sldId="315"/>
            <ac:spMk id="17" creationId="{712D4376-A578-4FF1-94FC-245E7A6A489F}"/>
          </ac:spMkLst>
        </pc:spChg>
        <pc:spChg chg="add">
          <ac:chgData name="Любомир Швецов" userId="af507c1b21b435ea" providerId="LiveId" clId="{2915D513-736C-45B4-AA33-301897706106}" dt="2023-04-28T10:33:10.865" v="1947" actId="26606"/>
          <ac:spMkLst>
            <pc:docMk/>
            <pc:sldMk cId="2250686466" sldId="315"/>
            <ac:spMk id="19" creationId="{AEA7509D-F04F-40CB-A0B3-EEF16499CC9F}"/>
          </ac:spMkLst>
        </pc:spChg>
        <pc:picChg chg="add mod">
          <ac:chgData name="Любомир Швецов" userId="af507c1b21b435ea" providerId="LiveId" clId="{2915D513-736C-45B4-AA33-301897706106}" dt="2023-04-28T10:34:48.850" v="1978" actId="1076"/>
          <ac:picMkLst>
            <pc:docMk/>
            <pc:sldMk cId="2250686466" sldId="315"/>
            <ac:picMk id="5" creationId="{5A17CED2-667B-2765-D618-019FBB6FF8FD}"/>
          </ac:picMkLst>
        </pc:picChg>
        <pc:cxnChg chg="add del">
          <ac:chgData name="Любомир Швецов" userId="af507c1b21b435ea" providerId="LiveId" clId="{2915D513-736C-45B4-AA33-301897706106}" dt="2023-04-28T10:33:10.856" v="1946" actId="26606"/>
          <ac:cxnSpMkLst>
            <pc:docMk/>
            <pc:sldMk cId="2250686466" sldId="315"/>
            <ac:cxnSpMk id="10" creationId="{56020367-4FD5-4596-8E10-C5F095CD8DBF}"/>
          </ac:cxnSpMkLst>
        </pc:cxnChg>
        <pc:cxnChg chg="add">
          <ac:chgData name="Любомир Швецов" userId="af507c1b21b435ea" providerId="LiveId" clId="{2915D513-736C-45B4-AA33-301897706106}" dt="2023-04-28T10:33:10.865" v="1947" actId="26606"/>
          <ac:cxnSpMkLst>
            <pc:docMk/>
            <pc:sldMk cId="2250686466" sldId="315"/>
            <ac:cxnSpMk id="13" creationId="{56020367-4FD5-4596-8E10-C5F095CD8DB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1FD69-7980-4FBD-BFF8-25D16560A48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51F510-6C8C-442E-BDA5-5D9560742F77}">
      <dgm:prSet/>
      <dgm:spPr/>
      <dgm:t>
        <a:bodyPr/>
        <a:lstStyle/>
        <a:p>
          <a:r>
            <a:rPr lang="ru-RU"/>
            <a:t>Авторизация и регистрация</a:t>
          </a:r>
          <a:endParaRPr lang="en-US"/>
        </a:p>
      </dgm:t>
    </dgm:pt>
    <dgm:pt modelId="{260463E9-C9E0-4CF2-A8BF-FA1DD8A749C9}" type="parTrans" cxnId="{38269BDD-1E17-432E-A628-F24B5B2B5189}">
      <dgm:prSet/>
      <dgm:spPr/>
      <dgm:t>
        <a:bodyPr/>
        <a:lstStyle/>
        <a:p>
          <a:endParaRPr lang="en-US"/>
        </a:p>
      </dgm:t>
    </dgm:pt>
    <dgm:pt modelId="{5237CB39-0092-40EC-9095-523F54064AAD}" type="sibTrans" cxnId="{38269BDD-1E17-432E-A628-F24B5B2B5189}">
      <dgm:prSet/>
      <dgm:spPr/>
      <dgm:t>
        <a:bodyPr/>
        <a:lstStyle/>
        <a:p>
          <a:endParaRPr lang="en-US"/>
        </a:p>
      </dgm:t>
    </dgm:pt>
    <dgm:pt modelId="{D8E9F370-266C-412F-9CE8-B5C67FC035E7}">
      <dgm:prSet/>
      <dgm:spPr/>
      <dgm:t>
        <a:bodyPr/>
        <a:lstStyle/>
        <a:p>
          <a:r>
            <a:rPr lang="ru-RU"/>
            <a:t>Добавление элементов баз данных</a:t>
          </a:r>
          <a:endParaRPr lang="en-US"/>
        </a:p>
      </dgm:t>
    </dgm:pt>
    <dgm:pt modelId="{FCA8CA5D-46D9-49B9-998B-6F918E9160C4}" type="parTrans" cxnId="{E1CA2E3E-8DAA-415C-8EBB-D6E0E219FC33}">
      <dgm:prSet/>
      <dgm:spPr/>
      <dgm:t>
        <a:bodyPr/>
        <a:lstStyle/>
        <a:p>
          <a:endParaRPr lang="en-US"/>
        </a:p>
      </dgm:t>
    </dgm:pt>
    <dgm:pt modelId="{03CCBA99-4876-4E0A-8CAE-82D99E95DFBB}" type="sibTrans" cxnId="{E1CA2E3E-8DAA-415C-8EBB-D6E0E219FC33}">
      <dgm:prSet/>
      <dgm:spPr/>
      <dgm:t>
        <a:bodyPr/>
        <a:lstStyle/>
        <a:p>
          <a:endParaRPr lang="en-US"/>
        </a:p>
      </dgm:t>
    </dgm:pt>
    <dgm:pt modelId="{6D11681D-6D56-4E41-ACE1-C5143090DBBB}">
      <dgm:prSet/>
      <dgm:spPr/>
      <dgm:t>
        <a:bodyPr/>
        <a:lstStyle/>
        <a:p>
          <a:r>
            <a:rPr lang="ru-RU"/>
            <a:t>Тестирующая система</a:t>
          </a:r>
          <a:endParaRPr lang="en-US"/>
        </a:p>
      </dgm:t>
    </dgm:pt>
    <dgm:pt modelId="{16017752-B4AC-4485-A74C-09D1FC2DA9AB}" type="parTrans" cxnId="{F3BE9AA5-B0C5-4EC5-B1FB-AAFCB37314D8}">
      <dgm:prSet/>
      <dgm:spPr/>
      <dgm:t>
        <a:bodyPr/>
        <a:lstStyle/>
        <a:p>
          <a:endParaRPr lang="en-US"/>
        </a:p>
      </dgm:t>
    </dgm:pt>
    <dgm:pt modelId="{DB58EA5A-ED18-4920-A9DD-83D1DAD96692}" type="sibTrans" cxnId="{F3BE9AA5-B0C5-4EC5-B1FB-AAFCB37314D8}">
      <dgm:prSet/>
      <dgm:spPr/>
      <dgm:t>
        <a:bodyPr/>
        <a:lstStyle/>
        <a:p>
          <a:endParaRPr lang="en-US"/>
        </a:p>
      </dgm:t>
    </dgm:pt>
    <dgm:pt modelId="{B6D5B411-DAC7-4E77-91F7-9EF754C6DB33}">
      <dgm:prSet/>
      <dgm:spPr/>
      <dgm:t>
        <a:bodyPr/>
        <a:lstStyle/>
        <a:p>
          <a:r>
            <a:rPr lang="ru-RU"/>
            <a:t>Финальная верстка</a:t>
          </a:r>
          <a:endParaRPr lang="en-US"/>
        </a:p>
      </dgm:t>
    </dgm:pt>
    <dgm:pt modelId="{18CD183A-CDE2-4BB5-9F6D-7EBBCBC56129}" type="parTrans" cxnId="{6E9982AD-47BB-430C-A215-A8781324C65B}">
      <dgm:prSet/>
      <dgm:spPr/>
      <dgm:t>
        <a:bodyPr/>
        <a:lstStyle/>
        <a:p>
          <a:endParaRPr lang="en-US"/>
        </a:p>
      </dgm:t>
    </dgm:pt>
    <dgm:pt modelId="{1ECE5A84-E94D-4CE6-9F1B-92B124B19358}" type="sibTrans" cxnId="{6E9982AD-47BB-430C-A215-A8781324C65B}">
      <dgm:prSet/>
      <dgm:spPr/>
      <dgm:t>
        <a:bodyPr/>
        <a:lstStyle/>
        <a:p>
          <a:endParaRPr lang="en-US"/>
        </a:p>
      </dgm:t>
    </dgm:pt>
    <dgm:pt modelId="{A4C946AE-1ABE-4945-BC77-890277577519}" type="pres">
      <dgm:prSet presAssocID="{F441FD69-7980-4FBD-BFF8-25D16560A484}" presName="outerComposite" presStyleCnt="0">
        <dgm:presLayoutVars>
          <dgm:chMax val="5"/>
          <dgm:dir/>
          <dgm:resizeHandles val="exact"/>
        </dgm:presLayoutVars>
      </dgm:prSet>
      <dgm:spPr/>
    </dgm:pt>
    <dgm:pt modelId="{9F278B18-4A85-4C97-B321-5E5E6C8B7DE7}" type="pres">
      <dgm:prSet presAssocID="{F441FD69-7980-4FBD-BFF8-25D16560A484}" presName="dummyMaxCanvas" presStyleCnt="0">
        <dgm:presLayoutVars/>
      </dgm:prSet>
      <dgm:spPr/>
    </dgm:pt>
    <dgm:pt modelId="{64D01A59-B4AB-4B95-923A-9F7A543F533B}" type="pres">
      <dgm:prSet presAssocID="{F441FD69-7980-4FBD-BFF8-25D16560A484}" presName="FourNodes_1" presStyleLbl="node1" presStyleIdx="0" presStyleCnt="4">
        <dgm:presLayoutVars>
          <dgm:bulletEnabled val="1"/>
        </dgm:presLayoutVars>
      </dgm:prSet>
      <dgm:spPr/>
    </dgm:pt>
    <dgm:pt modelId="{452035F7-CFD7-4E5D-BA15-496285478744}" type="pres">
      <dgm:prSet presAssocID="{F441FD69-7980-4FBD-BFF8-25D16560A484}" presName="FourNodes_2" presStyleLbl="node1" presStyleIdx="1" presStyleCnt="4">
        <dgm:presLayoutVars>
          <dgm:bulletEnabled val="1"/>
        </dgm:presLayoutVars>
      </dgm:prSet>
      <dgm:spPr/>
    </dgm:pt>
    <dgm:pt modelId="{D62536CB-D50F-4044-A627-7A20001BE99C}" type="pres">
      <dgm:prSet presAssocID="{F441FD69-7980-4FBD-BFF8-25D16560A484}" presName="FourNodes_3" presStyleLbl="node1" presStyleIdx="2" presStyleCnt="4">
        <dgm:presLayoutVars>
          <dgm:bulletEnabled val="1"/>
        </dgm:presLayoutVars>
      </dgm:prSet>
      <dgm:spPr/>
    </dgm:pt>
    <dgm:pt modelId="{841CE520-C081-42AD-A5D9-933829F5329A}" type="pres">
      <dgm:prSet presAssocID="{F441FD69-7980-4FBD-BFF8-25D16560A484}" presName="FourNodes_4" presStyleLbl="node1" presStyleIdx="3" presStyleCnt="4">
        <dgm:presLayoutVars>
          <dgm:bulletEnabled val="1"/>
        </dgm:presLayoutVars>
      </dgm:prSet>
      <dgm:spPr/>
    </dgm:pt>
    <dgm:pt modelId="{B9999603-B5DD-404E-9C08-DE6024129E87}" type="pres">
      <dgm:prSet presAssocID="{F441FD69-7980-4FBD-BFF8-25D16560A484}" presName="FourConn_1-2" presStyleLbl="fgAccFollowNode1" presStyleIdx="0" presStyleCnt="3">
        <dgm:presLayoutVars>
          <dgm:bulletEnabled val="1"/>
        </dgm:presLayoutVars>
      </dgm:prSet>
      <dgm:spPr/>
    </dgm:pt>
    <dgm:pt modelId="{A8C7C2F9-EB60-4EBE-AA0A-E486F6268C69}" type="pres">
      <dgm:prSet presAssocID="{F441FD69-7980-4FBD-BFF8-25D16560A484}" presName="FourConn_2-3" presStyleLbl="fgAccFollowNode1" presStyleIdx="1" presStyleCnt="3">
        <dgm:presLayoutVars>
          <dgm:bulletEnabled val="1"/>
        </dgm:presLayoutVars>
      </dgm:prSet>
      <dgm:spPr/>
    </dgm:pt>
    <dgm:pt modelId="{1371CC9D-2DA2-4845-8E45-4CA9D1306978}" type="pres">
      <dgm:prSet presAssocID="{F441FD69-7980-4FBD-BFF8-25D16560A484}" presName="FourConn_3-4" presStyleLbl="fgAccFollowNode1" presStyleIdx="2" presStyleCnt="3">
        <dgm:presLayoutVars>
          <dgm:bulletEnabled val="1"/>
        </dgm:presLayoutVars>
      </dgm:prSet>
      <dgm:spPr/>
    </dgm:pt>
    <dgm:pt modelId="{BD16C038-285B-4495-80C6-FD01AC8E9733}" type="pres">
      <dgm:prSet presAssocID="{F441FD69-7980-4FBD-BFF8-25D16560A484}" presName="FourNodes_1_text" presStyleLbl="node1" presStyleIdx="3" presStyleCnt="4">
        <dgm:presLayoutVars>
          <dgm:bulletEnabled val="1"/>
        </dgm:presLayoutVars>
      </dgm:prSet>
      <dgm:spPr/>
    </dgm:pt>
    <dgm:pt modelId="{CAFF3AA3-E5E6-488E-B62A-251FAF06798B}" type="pres">
      <dgm:prSet presAssocID="{F441FD69-7980-4FBD-BFF8-25D16560A484}" presName="FourNodes_2_text" presStyleLbl="node1" presStyleIdx="3" presStyleCnt="4">
        <dgm:presLayoutVars>
          <dgm:bulletEnabled val="1"/>
        </dgm:presLayoutVars>
      </dgm:prSet>
      <dgm:spPr/>
    </dgm:pt>
    <dgm:pt modelId="{43FB33F5-7221-41DF-95B7-969D2BDDE913}" type="pres">
      <dgm:prSet presAssocID="{F441FD69-7980-4FBD-BFF8-25D16560A484}" presName="FourNodes_3_text" presStyleLbl="node1" presStyleIdx="3" presStyleCnt="4">
        <dgm:presLayoutVars>
          <dgm:bulletEnabled val="1"/>
        </dgm:presLayoutVars>
      </dgm:prSet>
      <dgm:spPr/>
    </dgm:pt>
    <dgm:pt modelId="{A8A8F0A6-521C-4A01-A9C7-8628E8967567}" type="pres">
      <dgm:prSet presAssocID="{F441FD69-7980-4FBD-BFF8-25D16560A48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EC67F00-D7DB-4DDB-ACE9-039B60BC90ED}" type="presOf" srcId="{B6D5B411-DAC7-4E77-91F7-9EF754C6DB33}" destId="{A8A8F0A6-521C-4A01-A9C7-8628E8967567}" srcOrd="1" destOrd="0" presId="urn:microsoft.com/office/officeart/2005/8/layout/vProcess5"/>
    <dgm:cxn modelId="{C1424A0F-E8B3-4707-8E36-57AE478619EA}" type="presOf" srcId="{6D11681D-6D56-4E41-ACE1-C5143090DBBB}" destId="{D62536CB-D50F-4044-A627-7A20001BE99C}" srcOrd="0" destOrd="0" presId="urn:microsoft.com/office/officeart/2005/8/layout/vProcess5"/>
    <dgm:cxn modelId="{4FA26F26-427B-494F-8187-0A7E133B1CC4}" type="presOf" srcId="{DB58EA5A-ED18-4920-A9DD-83D1DAD96692}" destId="{1371CC9D-2DA2-4845-8E45-4CA9D1306978}" srcOrd="0" destOrd="0" presId="urn:microsoft.com/office/officeart/2005/8/layout/vProcess5"/>
    <dgm:cxn modelId="{114D8035-9B05-4249-9080-D2ADD207C766}" type="presOf" srcId="{F441FD69-7980-4FBD-BFF8-25D16560A484}" destId="{A4C946AE-1ABE-4945-BC77-890277577519}" srcOrd="0" destOrd="0" presId="urn:microsoft.com/office/officeart/2005/8/layout/vProcess5"/>
    <dgm:cxn modelId="{2A49E536-2F08-416D-A772-8125A6310AAB}" type="presOf" srcId="{EA51F510-6C8C-442E-BDA5-5D9560742F77}" destId="{64D01A59-B4AB-4B95-923A-9F7A543F533B}" srcOrd="0" destOrd="0" presId="urn:microsoft.com/office/officeart/2005/8/layout/vProcess5"/>
    <dgm:cxn modelId="{E1CA2E3E-8DAA-415C-8EBB-D6E0E219FC33}" srcId="{F441FD69-7980-4FBD-BFF8-25D16560A484}" destId="{D8E9F370-266C-412F-9CE8-B5C67FC035E7}" srcOrd="1" destOrd="0" parTransId="{FCA8CA5D-46D9-49B9-998B-6F918E9160C4}" sibTransId="{03CCBA99-4876-4E0A-8CAE-82D99E95DFBB}"/>
    <dgm:cxn modelId="{7BC95886-E785-41EA-B285-CE1C3DCE6516}" type="presOf" srcId="{6D11681D-6D56-4E41-ACE1-C5143090DBBB}" destId="{43FB33F5-7221-41DF-95B7-969D2BDDE913}" srcOrd="1" destOrd="0" presId="urn:microsoft.com/office/officeart/2005/8/layout/vProcess5"/>
    <dgm:cxn modelId="{F3BE9AA5-B0C5-4EC5-B1FB-AAFCB37314D8}" srcId="{F441FD69-7980-4FBD-BFF8-25D16560A484}" destId="{6D11681D-6D56-4E41-ACE1-C5143090DBBB}" srcOrd="2" destOrd="0" parTransId="{16017752-B4AC-4485-A74C-09D1FC2DA9AB}" sibTransId="{DB58EA5A-ED18-4920-A9DD-83D1DAD96692}"/>
    <dgm:cxn modelId="{AE04BFAA-D99D-4E09-A0FC-EFE95D9709A3}" type="presOf" srcId="{03CCBA99-4876-4E0A-8CAE-82D99E95DFBB}" destId="{A8C7C2F9-EB60-4EBE-AA0A-E486F6268C69}" srcOrd="0" destOrd="0" presId="urn:microsoft.com/office/officeart/2005/8/layout/vProcess5"/>
    <dgm:cxn modelId="{6E9982AD-47BB-430C-A215-A8781324C65B}" srcId="{F441FD69-7980-4FBD-BFF8-25D16560A484}" destId="{B6D5B411-DAC7-4E77-91F7-9EF754C6DB33}" srcOrd="3" destOrd="0" parTransId="{18CD183A-CDE2-4BB5-9F6D-7EBBCBC56129}" sibTransId="{1ECE5A84-E94D-4CE6-9F1B-92B124B19358}"/>
    <dgm:cxn modelId="{09CA16BB-6F16-47C0-9C29-5C608B593108}" type="presOf" srcId="{D8E9F370-266C-412F-9CE8-B5C67FC035E7}" destId="{CAFF3AA3-E5E6-488E-B62A-251FAF06798B}" srcOrd="1" destOrd="0" presId="urn:microsoft.com/office/officeart/2005/8/layout/vProcess5"/>
    <dgm:cxn modelId="{B6FFFDC8-F5B0-47D0-920F-103AAC318871}" type="presOf" srcId="{EA51F510-6C8C-442E-BDA5-5D9560742F77}" destId="{BD16C038-285B-4495-80C6-FD01AC8E9733}" srcOrd="1" destOrd="0" presId="urn:microsoft.com/office/officeart/2005/8/layout/vProcess5"/>
    <dgm:cxn modelId="{FF9776DC-2850-4EE4-B01D-C7E5D8981392}" type="presOf" srcId="{5237CB39-0092-40EC-9095-523F54064AAD}" destId="{B9999603-B5DD-404E-9C08-DE6024129E87}" srcOrd="0" destOrd="0" presId="urn:microsoft.com/office/officeart/2005/8/layout/vProcess5"/>
    <dgm:cxn modelId="{38269BDD-1E17-432E-A628-F24B5B2B5189}" srcId="{F441FD69-7980-4FBD-BFF8-25D16560A484}" destId="{EA51F510-6C8C-442E-BDA5-5D9560742F77}" srcOrd="0" destOrd="0" parTransId="{260463E9-C9E0-4CF2-A8BF-FA1DD8A749C9}" sibTransId="{5237CB39-0092-40EC-9095-523F54064AAD}"/>
    <dgm:cxn modelId="{7786BBEB-3C6A-4175-8DC5-C73A6BC2D1CA}" type="presOf" srcId="{B6D5B411-DAC7-4E77-91F7-9EF754C6DB33}" destId="{841CE520-C081-42AD-A5D9-933829F5329A}" srcOrd="0" destOrd="0" presId="urn:microsoft.com/office/officeart/2005/8/layout/vProcess5"/>
    <dgm:cxn modelId="{0D744BED-6F49-4A2B-9120-15BF3251A7C1}" type="presOf" srcId="{D8E9F370-266C-412F-9CE8-B5C67FC035E7}" destId="{452035F7-CFD7-4E5D-BA15-496285478744}" srcOrd="0" destOrd="0" presId="urn:microsoft.com/office/officeart/2005/8/layout/vProcess5"/>
    <dgm:cxn modelId="{CADDDB95-CE05-4D92-992D-32542AC2CEFC}" type="presParOf" srcId="{A4C946AE-1ABE-4945-BC77-890277577519}" destId="{9F278B18-4A85-4C97-B321-5E5E6C8B7DE7}" srcOrd="0" destOrd="0" presId="urn:microsoft.com/office/officeart/2005/8/layout/vProcess5"/>
    <dgm:cxn modelId="{2C4850F5-AFBD-41DD-9AD2-0DA74B7A0E37}" type="presParOf" srcId="{A4C946AE-1ABE-4945-BC77-890277577519}" destId="{64D01A59-B4AB-4B95-923A-9F7A543F533B}" srcOrd="1" destOrd="0" presId="urn:microsoft.com/office/officeart/2005/8/layout/vProcess5"/>
    <dgm:cxn modelId="{5862F83F-8E96-4836-AA54-7F1B622CD711}" type="presParOf" srcId="{A4C946AE-1ABE-4945-BC77-890277577519}" destId="{452035F7-CFD7-4E5D-BA15-496285478744}" srcOrd="2" destOrd="0" presId="urn:microsoft.com/office/officeart/2005/8/layout/vProcess5"/>
    <dgm:cxn modelId="{6413A682-0B94-4779-8E6A-8C3CA84B6BC8}" type="presParOf" srcId="{A4C946AE-1ABE-4945-BC77-890277577519}" destId="{D62536CB-D50F-4044-A627-7A20001BE99C}" srcOrd="3" destOrd="0" presId="urn:microsoft.com/office/officeart/2005/8/layout/vProcess5"/>
    <dgm:cxn modelId="{C0A6622B-A0C7-4941-9224-CADBF59DD242}" type="presParOf" srcId="{A4C946AE-1ABE-4945-BC77-890277577519}" destId="{841CE520-C081-42AD-A5D9-933829F5329A}" srcOrd="4" destOrd="0" presId="urn:microsoft.com/office/officeart/2005/8/layout/vProcess5"/>
    <dgm:cxn modelId="{ED681230-6610-4EB9-9E31-DD99D6C79C97}" type="presParOf" srcId="{A4C946AE-1ABE-4945-BC77-890277577519}" destId="{B9999603-B5DD-404E-9C08-DE6024129E87}" srcOrd="5" destOrd="0" presId="urn:microsoft.com/office/officeart/2005/8/layout/vProcess5"/>
    <dgm:cxn modelId="{75C02BB5-B05E-4F19-ACB2-18526AEB1DA1}" type="presParOf" srcId="{A4C946AE-1ABE-4945-BC77-890277577519}" destId="{A8C7C2F9-EB60-4EBE-AA0A-E486F6268C69}" srcOrd="6" destOrd="0" presId="urn:microsoft.com/office/officeart/2005/8/layout/vProcess5"/>
    <dgm:cxn modelId="{67C484A8-8C87-4769-875F-D04B0C4DCBB1}" type="presParOf" srcId="{A4C946AE-1ABE-4945-BC77-890277577519}" destId="{1371CC9D-2DA2-4845-8E45-4CA9D1306978}" srcOrd="7" destOrd="0" presId="urn:microsoft.com/office/officeart/2005/8/layout/vProcess5"/>
    <dgm:cxn modelId="{6016AF0A-0B8C-4424-B4BC-64E1CBE752E9}" type="presParOf" srcId="{A4C946AE-1ABE-4945-BC77-890277577519}" destId="{BD16C038-285B-4495-80C6-FD01AC8E9733}" srcOrd="8" destOrd="0" presId="urn:microsoft.com/office/officeart/2005/8/layout/vProcess5"/>
    <dgm:cxn modelId="{354FB569-5F22-4F41-9EA4-45A46C056E53}" type="presParOf" srcId="{A4C946AE-1ABE-4945-BC77-890277577519}" destId="{CAFF3AA3-E5E6-488E-B62A-251FAF06798B}" srcOrd="9" destOrd="0" presId="urn:microsoft.com/office/officeart/2005/8/layout/vProcess5"/>
    <dgm:cxn modelId="{199B3A1C-BD9E-4946-813A-F87BCD2FD647}" type="presParOf" srcId="{A4C946AE-1ABE-4945-BC77-890277577519}" destId="{43FB33F5-7221-41DF-95B7-969D2BDDE913}" srcOrd="10" destOrd="0" presId="urn:microsoft.com/office/officeart/2005/8/layout/vProcess5"/>
    <dgm:cxn modelId="{AF1C138C-867D-470F-BCBF-296754D23D3C}" type="presParOf" srcId="{A4C946AE-1ABE-4945-BC77-890277577519}" destId="{A8A8F0A6-521C-4A01-A9C7-8628E896756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A59-B4AB-4B95-923A-9F7A543F533B}">
      <dsp:nvSpPr>
        <dsp:cNvPr id="0" name=""/>
        <dsp:cNvSpPr/>
      </dsp:nvSpPr>
      <dsp:spPr>
        <a:xfrm>
          <a:off x="0" y="0"/>
          <a:ext cx="8617305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Авторизация и регистрация</a:t>
          </a:r>
          <a:endParaRPr lang="en-US" sz="3100" kern="1200"/>
        </a:p>
      </dsp:txBody>
      <dsp:txXfrm>
        <a:off x="28038" y="28038"/>
        <a:ext cx="7503419" cy="901218"/>
      </dsp:txXfrm>
    </dsp:sp>
    <dsp:sp modelId="{452035F7-CFD7-4E5D-BA15-496285478744}">
      <dsp:nvSpPr>
        <dsp:cNvPr id="0" name=""/>
        <dsp:cNvSpPr/>
      </dsp:nvSpPr>
      <dsp:spPr>
        <a:xfrm>
          <a:off x="721699" y="1131347"/>
          <a:ext cx="8617305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Добавление элементов баз данных</a:t>
          </a:r>
          <a:endParaRPr lang="en-US" sz="3100" kern="1200"/>
        </a:p>
      </dsp:txBody>
      <dsp:txXfrm>
        <a:off x="749737" y="1159385"/>
        <a:ext cx="7217288" cy="901218"/>
      </dsp:txXfrm>
    </dsp:sp>
    <dsp:sp modelId="{D62536CB-D50F-4044-A627-7A20001BE99C}">
      <dsp:nvSpPr>
        <dsp:cNvPr id="0" name=""/>
        <dsp:cNvSpPr/>
      </dsp:nvSpPr>
      <dsp:spPr>
        <a:xfrm>
          <a:off x="1432627" y="2262695"/>
          <a:ext cx="8617305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Тестирующая система</a:t>
          </a:r>
          <a:endParaRPr lang="en-US" sz="3100" kern="1200"/>
        </a:p>
      </dsp:txBody>
      <dsp:txXfrm>
        <a:off x="1460665" y="2290733"/>
        <a:ext cx="7228060" cy="901218"/>
      </dsp:txXfrm>
    </dsp:sp>
    <dsp:sp modelId="{841CE520-C081-42AD-A5D9-933829F5329A}">
      <dsp:nvSpPr>
        <dsp:cNvPr id="0" name=""/>
        <dsp:cNvSpPr/>
      </dsp:nvSpPr>
      <dsp:spPr>
        <a:xfrm>
          <a:off x="2154326" y="3394043"/>
          <a:ext cx="8617305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Финальная верстка</a:t>
          </a:r>
          <a:endParaRPr lang="en-US" sz="3100" kern="1200"/>
        </a:p>
      </dsp:txBody>
      <dsp:txXfrm>
        <a:off x="2182364" y="3422081"/>
        <a:ext cx="7217288" cy="901218"/>
      </dsp:txXfrm>
    </dsp:sp>
    <dsp:sp modelId="{B9999603-B5DD-404E-9C08-DE6024129E87}">
      <dsp:nvSpPr>
        <dsp:cNvPr id="0" name=""/>
        <dsp:cNvSpPr/>
      </dsp:nvSpPr>
      <dsp:spPr>
        <a:xfrm>
          <a:off x="7995064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135068" y="733200"/>
        <a:ext cx="342233" cy="468236"/>
      </dsp:txXfrm>
    </dsp:sp>
    <dsp:sp modelId="{A8C7C2F9-EB60-4EBE-AA0A-E486F6268C69}">
      <dsp:nvSpPr>
        <dsp:cNvPr id="0" name=""/>
        <dsp:cNvSpPr/>
      </dsp:nvSpPr>
      <dsp:spPr>
        <a:xfrm>
          <a:off x="871676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856767" y="1864548"/>
        <a:ext cx="342233" cy="468236"/>
      </dsp:txXfrm>
    </dsp:sp>
    <dsp:sp modelId="{1371CC9D-2DA2-4845-8E45-4CA9D1306978}">
      <dsp:nvSpPr>
        <dsp:cNvPr id="0" name=""/>
        <dsp:cNvSpPr/>
      </dsp:nvSpPr>
      <dsp:spPr>
        <a:xfrm>
          <a:off x="9427691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567695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38A79-412E-F1BA-B539-CB637177F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3129" b="1062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6100" spc="400">
                <a:solidFill>
                  <a:srgbClr val="FFFFFF"/>
                </a:solidFill>
              </a:rPr>
              <a:t>DOODLE</a:t>
            </a:r>
            <a:br>
              <a:rPr lang="en-US" sz="6100" spc="400">
                <a:solidFill>
                  <a:srgbClr val="FFFFFF"/>
                </a:solidFill>
              </a:rPr>
            </a:br>
            <a:r>
              <a:rPr lang="ru-RU" sz="6100" spc="400">
                <a:solidFill>
                  <a:srgbClr val="FFFFFF"/>
                </a:solidFill>
              </a:rPr>
              <a:t>Тестирующая система</a:t>
            </a:r>
            <a:endParaRPr lang="en-US" sz="6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</a:rPr>
              <a:t>Швецов Любомир</a:t>
            </a:r>
            <a:endParaRPr lang="en-US">
              <a:solidFill>
                <a:srgbClr val="FFFFFF"/>
              </a:solidFill>
            </a:endParaRP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7CED2-667B-2765-D618-019FBB6FF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0000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4C5ED-3F1D-B475-3A55-04B6F1425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ru-RU" sz="7200" dirty="0">
                <a:solidFill>
                  <a:srgbClr val="FFFFFF"/>
                </a:solidFill>
              </a:rPr>
              <a:t>Приступаем к демонстрации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8112EE-E274-2338-39FE-AAE926D6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http://127.0.0.1:8080/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6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 descr="Плоская компоновка сверху в представлении &quot;робот&quot; отклонения от группы">
            <a:extLst>
              <a:ext uri="{FF2B5EF4-FFF2-40B4-BE49-F238E27FC236}">
                <a16:creationId xmlns:a16="http://schemas.microsoft.com/office/drawing/2014/main" id="{8CC4F40D-D403-584F-C05C-BD1FE81EA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525" b="28225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ED8E2-FEF6-D7CB-B2AE-B20B582B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68" y="698643"/>
            <a:ext cx="5243394" cy="5189746"/>
          </a:xfrm>
        </p:spPr>
        <p:txBody>
          <a:bodyPr anchor="t">
            <a:normAutofit/>
          </a:bodyPr>
          <a:lstStyle/>
          <a:p>
            <a:r>
              <a:rPr lang="ru-RU" sz="7200">
                <a:solidFill>
                  <a:srgbClr val="FFFFFF"/>
                </a:solidFill>
              </a:rPr>
              <a:t>идея</a:t>
            </a:r>
            <a:endParaRPr lang="en-US" sz="7200">
              <a:solidFill>
                <a:srgbClr val="FFFFFF"/>
              </a:solidFill>
            </a:endParaRP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B1EC9-F4EE-3CF6-8A31-3700F867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Оказалось, что я окружен тестирующими системами – от </a:t>
            </a:r>
            <a:r>
              <a:rPr lang="ru-RU" sz="1800" dirty="0" err="1">
                <a:solidFill>
                  <a:srgbClr val="FFFFFF"/>
                </a:solidFill>
              </a:rPr>
              <a:t>пр</a:t>
            </a:r>
            <a:r>
              <a:rPr lang="bg-BG" sz="1800" dirty="0">
                <a:solidFill>
                  <a:srgbClr val="FFFFFF"/>
                </a:solidFill>
              </a:rPr>
              <a:t>о</a:t>
            </a:r>
            <a:r>
              <a:rPr lang="ru-RU" sz="1800" dirty="0" err="1">
                <a:solidFill>
                  <a:srgbClr val="FFFFFF"/>
                </a:solidFill>
              </a:rPr>
              <a:t>стых</a:t>
            </a:r>
            <a:r>
              <a:rPr lang="ru-RU" sz="1800" dirty="0">
                <a:solidFill>
                  <a:srgbClr val="FFFFFF"/>
                </a:solidFill>
              </a:rPr>
              <a:t> школьных до платформы </a:t>
            </a:r>
            <a:r>
              <a:rPr lang="ru-RU" sz="1800" dirty="0" err="1">
                <a:solidFill>
                  <a:srgbClr val="FFFFFF"/>
                </a:solidFill>
              </a:rPr>
              <a:t>Яндекс.Лицея</a:t>
            </a:r>
            <a:r>
              <a:rPr lang="ru-RU" sz="1800" dirty="0">
                <a:solidFill>
                  <a:srgbClr val="FFFFFF"/>
                </a:solidFill>
              </a:rPr>
              <a:t>.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Как оказалось, такой проект не только сможет вместить большинство технологий, которые были преподаны во время второй половины второго курса, но и заставит меня освоить новые инструменты.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8B5BB-C9DA-3423-B092-CF94A163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BC4CD-F82E-D07E-1E2B-B5245CA8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3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Инструменты и товары для работы">
            <a:extLst>
              <a:ext uri="{FF2B5EF4-FFF2-40B4-BE49-F238E27FC236}">
                <a16:creationId xmlns:a16="http://schemas.microsoft.com/office/drawing/2014/main" id="{A02113C8-AC89-C71D-479C-387E81E7E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163" b="956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F3A9D-16F4-0610-5EFC-90C4696BF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ru-RU" sz="7200">
                <a:solidFill>
                  <a:srgbClr val="FFFFFF"/>
                </a:solidFill>
              </a:rPr>
              <a:t>ИНСтрументы</a:t>
            </a:r>
            <a:endParaRPr lang="en-US" sz="72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6BA949-0086-F50C-1164-DDB58246C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</a:rPr>
              <a:t>Библиотеки и методы работы с данными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52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 descr="Крупный план печатной платы">
            <a:extLst>
              <a:ext uri="{FF2B5EF4-FFF2-40B4-BE49-F238E27FC236}">
                <a16:creationId xmlns:a16="http://schemas.microsoft.com/office/drawing/2014/main" id="{708EDE42-535E-0755-F34B-2D64D9733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109" b="862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5D98B-80F8-1BE3-6606-7796C15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SUBprocess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636B64-47CB-6106-B8C8-E7DB99EF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100">
                <a:solidFill>
                  <a:srgbClr val="FFFFFF"/>
                </a:solidFill>
              </a:rPr>
              <a:t>Многопоточное программирование</a:t>
            </a: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76F3F-6A31-094D-E8BE-3390E719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ru-RU" sz="1700">
                <a:solidFill>
                  <a:srgbClr val="FFFFFF"/>
                </a:solidFill>
              </a:rPr>
              <a:t>Для основного функционала программы – запуска кода и проверки выходных данных – мне пришлось воспользоваться этой библиотекой.</a:t>
            </a:r>
          </a:p>
          <a:p>
            <a:r>
              <a:rPr lang="ru-RU" sz="1700">
                <a:solidFill>
                  <a:srgbClr val="FFFFFF"/>
                </a:solidFill>
              </a:rPr>
              <a:t>Благодаря ей можно создавать искусственные сессии запуска командной строки (и вводить туда команды).</a:t>
            </a:r>
          </a:p>
          <a:p>
            <a:r>
              <a:rPr lang="ru-RU" sz="1700">
                <a:solidFill>
                  <a:srgbClr val="FFFFFF"/>
                </a:solidFill>
              </a:rPr>
              <a:t>Таким образом, программа пользователя запускается на сервере, и вручную никакие данные вводить не приходится.</a:t>
            </a: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B88F8-0D0A-9929-4752-868B9600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6920E5-D9ED-0CCB-8430-0C0DDBD0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93AFC-03EA-CED8-8E2E-5764ADF1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92478" y="2402480"/>
            <a:ext cx="5933799" cy="1325563"/>
          </a:xfrm>
        </p:spPr>
        <p:txBody>
          <a:bodyPr>
            <a:normAutofit/>
          </a:bodyPr>
          <a:lstStyle/>
          <a:p>
            <a:r>
              <a:rPr lang="ru-RU" dirty="0" err="1"/>
              <a:t>БазА</a:t>
            </a:r>
            <a:r>
              <a:rPr lang="ru-RU" dirty="0"/>
              <a:t> данных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11B781-3B30-65C5-D8F1-5C18D11D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E332A45E-949A-4918-0B09-2C8EFF0F1882}"/>
              </a:ext>
            </a:extLst>
          </p:cNvPr>
          <p:cNvCxnSpPr>
            <a:stCxn id="8" idx="0"/>
            <a:endCxn id="10" idx="0"/>
          </p:cNvCxnSpPr>
          <p:nvPr/>
        </p:nvCxnSpPr>
        <p:spPr>
          <a:xfrm rot="16200000" flipH="1">
            <a:off x="4581083" y="984367"/>
            <a:ext cx="471689" cy="2196193"/>
          </a:xfrm>
          <a:prstGeom prst="curvedConnector3">
            <a:avLst>
              <a:gd name="adj1" fmla="val -48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изогнутый 47">
            <a:extLst>
              <a:ext uri="{FF2B5EF4-FFF2-40B4-BE49-F238E27FC236}">
                <a16:creationId xmlns:a16="http://schemas.microsoft.com/office/drawing/2014/main" id="{678175E9-A585-2B6C-0399-611A4B9ECA4B}"/>
              </a:ext>
            </a:extLst>
          </p:cNvPr>
          <p:cNvCxnSpPr>
            <a:stCxn id="11" idx="0"/>
            <a:endCxn id="14" idx="3"/>
          </p:cNvCxnSpPr>
          <p:nvPr/>
        </p:nvCxnSpPr>
        <p:spPr>
          <a:xfrm rot="5400000" flipH="1" flipV="1">
            <a:off x="8162371" y="956908"/>
            <a:ext cx="995787" cy="1098095"/>
          </a:xfrm>
          <a:prstGeom prst="curvedConnector4">
            <a:avLst>
              <a:gd name="adj1" fmla="val 23684"/>
              <a:gd name="adj2" fmla="val 120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5BBACCF0-6823-84DE-4539-ACBE7D8DE151}"/>
              </a:ext>
            </a:extLst>
          </p:cNvPr>
          <p:cNvGrpSpPr/>
          <p:nvPr/>
        </p:nvGrpSpPr>
        <p:grpSpPr>
          <a:xfrm>
            <a:off x="2620735" y="483961"/>
            <a:ext cx="8784771" cy="5280025"/>
            <a:chOff x="3297382" y="1511698"/>
            <a:chExt cx="7912924" cy="4346317"/>
          </a:xfrm>
        </p:grpSpPr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2D320905-83B4-3814-7356-F76B61779443}"/>
                </a:ext>
              </a:extLst>
            </p:cNvPr>
            <p:cNvGrpSpPr/>
            <p:nvPr/>
          </p:nvGrpSpPr>
          <p:grpSpPr>
            <a:xfrm>
              <a:off x="3297382" y="1511698"/>
              <a:ext cx="7912924" cy="4346317"/>
              <a:chOff x="3297382" y="1511698"/>
              <a:chExt cx="7912924" cy="4346317"/>
            </a:xfrm>
          </p:grpSpPr>
          <p:grpSp>
            <p:nvGrpSpPr>
              <p:cNvPr id="16" name="Группа 15">
                <a:extLst>
                  <a:ext uri="{FF2B5EF4-FFF2-40B4-BE49-F238E27FC236}">
                    <a16:creationId xmlns:a16="http://schemas.microsoft.com/office/drawing/2014/main" id="{584E8CDE-0EF1-0622-CCFC-0968B66DA351}"/>
                  </a:ext>
                </a:extLst>
              </p:cNvPr>
              <p:cNvGrpSpPr/>
              <p:nvPr/>
            </p:nvGrpSpPr>
            <p:grpSpPr>
              <a:xfrm>
                <a:off x="3297382" y="1511698"/>
                <a:ext cx="7912924" cy="4346317"/>
                <a:chOff x="490847" y="1068864"/>
                <a:chExt cx="8566068" cy="4651032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FC11D82-E13B-01EB-6365-32368F87F5C7}"/>
                    </a:ext>
                  </a:extLst>
                </p:cNvPr>
                <p:cNvSpPr txBox="1"/>
                <p:nvPr/>
              </p:nvSpPr>
              <p:spPr>
                <a:xfrm>
                  <a:off x="6915398" y="2407692"/>
                  <a:ext cx="2141517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TEST</a:t>
                  </a:r>
                </a:p>
                <a:p>
                  <a:r>
                    <a:rPr lang="ru-RU" dirty="0">
                      <a:solidFill>
                        <a:schemeClr val="bg1"/>
                      </a:solidFill>
                    </a:rPr>
                    <a:t>Класс теста с входными и выходными данными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5" name="Группа 14">
                  <a:extLst>
                    <a:ext uri="{FF2B5EF4-FFF2-40B4-BE49-F238E27FC236}">
                      <a16:creationId xmlns:a16="http://schemas.microsoft.com/office/drawing/2014/main" id="{95929710-32FF-73BF-3ACC-3532AC1EBE05}"/>
                    </a:ext>
                  </a:extLst>
                </p:cNvPr>
                <p:cNvGrpSpPr/>
                <p:nvPr/>
              </p:nvGrpSpPr>
              <p:grpSpPr>
                <a:xfrm>
                  <a:off x="490847" y="1068864"/>
                  <a:ext cx="6424551" cy="4651032"/>
                  <a:chOff x="490847" y="1068864"/>
                  <a:chExt cx="6424551" cy="4651032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21D1136-DCDC-1E44-A22D-CEA5F32E2D5B}"/>
                      </a:ext>
                    </a:extLst>
                  </p:cNvPr>
                  <p:cNvSpPr txBox="1"/>
                  <p:nvPr/>
                </p:nvSpPr>
                <p:spPr>
                  <a:xfrm>
                    <a:off x="490847" y="2269193"/>
                    <a:ext cx="2141517" cy="175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USER</a:t>
                    </a:r>
                  </a:p>
                  <a:p>
                    <a:r>
                      <a:rPr lang="ru-RU" dirty="0">
                        <a:solidFill>
                          <a:schemeClr val="bg1"/>
                        </a:solidFill>
                      </a:rPr>
                      <a:t>Класс пользователя, содержащий его основную информацию 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B17B8F7-8574-E470-87A3-B08BBEBA8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364" y="2684691"/>
                    <a:ext cx="2141517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COURSE</a:t>
                    </a:r>
                  </a:p>
                  <a:p>
                    <a:r>
                      <a:rPr lang="ru-RU" dirty="0">
                        <a:solidFill>
                          <a:schemeClr val="bg1"/>
                        </a:solidFill>
                      </a:rPr>
                      <a:t>Класс раздела с задачами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EEE0FD9-DCB6-A7BC-8112-E658F1F3763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3881" y="2407692"/>
                    <a:ext cx="2141517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TASK</a:t>
                    </a:r>
                  </a:p>
                  <a:p>
                    <a:r>
                      <a:rPr lang="ru-RU" dirty="0">
                        <a:solidFill>
                          <a:schemeClr val="bg1"/>
                        </a:solidFill>
                      </a:rPr>
                      <a:t>Класс задачи, основная структурная единица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DFD28FB-E321-E302-057C-980B03ABE3BB}"/>
                      </a:ext>
                    </a:extLst>
                  </p:cNvPr>
                  <p:cNvSpPr txBox="1"/>
                  <p:nvPr/>
                </p:nvSpPr>
                <p:spPr>
                  <a:xfrm>
                    <a:off x="4773881" y="4519567"/>
                    <a:ext cx="21415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COMMENT</a:t>
                    </a:r>
                  </a:p>
                  <a:p>
                    <a:r>
                      <a:rPr lang="ru-RU" dirty="0">
                        <a:solidFill>
                          <a:schemeClr val="bg1"/>
                        </a:solidFill>
                      </a:rPr>
                      <a:t>Класс комментария к задаче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EF0694D-707F-18D0-9CC4-D628183B801C}"/>
                      </a:ext>
                    </a:extLst>
                  </p:cNvPr>
                  <p:cNvSpPr txBox="1"/>
                  <p:nvPr/>
                </p:nvSpPr>
                <p:spPr>
                  <a:xfrm>
                    <a:off x="4773880" y="1068864"/>
                    <a:ext cx="2141517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SOLUTION</a:t>
                    </a:r>
                  </a:p>
                  <a:p>
                    <a:r>
                      <a:rPr lang="ru-RU" dirty="0">
                        <a:solidFill>
                          <a:schemeClr val="bg1"/>
                        </a:solidFill>
                      </a:rPr>
                      <a:t>Класс решения с кодом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cxnSp>
            <p:nvCxnSpPr>
              <p:cNvPr id="46" name="Соединитель: изогнутый 45">
                <a:extLst>
                  <a:ext uri="{FF2B5EF4-FFF2-40B4-BE49-F238E27FC236}">
                    <a16:creationId xmlns:a16="http://schemas.microsoft.com/office/drawing/2014/main" id="{ADB3B618-4F06-9406-3A28-4A4A28CED5B5}"/>
                  </a:ext>
                </a:extLst>
              </p:cNvPr>
              <p:cNvCxnSpPr>
                <a:stCxn id="10" idx="0"/>
                <a:endCxn id="11" idx="0"/>
              </p:cNvCxnSpPr>
              <p:nvPr/>
            </p:nvCxnSpPr>
            <p:spPr>
              <a:xfrm rot="5400000" flipH="1" flipV="1">
                <a:off x="7124419" y="1903123"/>
                <a:ext cx="258851" cy="1978231"/>
              </a:xfrm>
              <a:prstGeom prst="curvedConnector3">
                <a:avLst>
                  <a:gd name="adj1" fmla="val 18831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Соединитель: изогнутый 49">
                <a:extLst>
                  <a:ext uri="{FF2B5EF4-FFF2-40B4-BE49-F238E27FC236}">
                    <a16:creationId xmlns:a16="http://schemas.microsoft.com/office/drawing/2014/main" id="{A70612DC-338A-843F-F4C6-0EDB7B265EAB}"/>
                  </a:ext>
                </a:extLst>
              </p:cNvPr>
              <p:cNvCxnSpPr>
                <a:stCxn id="11" idx="0"/>
                <a:endCxn id="13" idx="0"/>
              </p:cNvCxnSpPr>
              <p:nvPr/>
            </p:nvCxnSpPr>
            <p:spPr>
              <a:xfrm rot="5400000" flipH="1" flipV="1">
                <a:off x="9232075" y="1773697"/>
                <a:ext cx="12700" cy="1978231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Соединитель: изогнутый 53">
              <a:extLst>
                <a:ext uri="{FF2B5EF4-FFF2-40B4-BE49-F238E27FC236}">
                  <a16:creationId xmlns:a16="http://schemas.microsoft.com/office/drawing/2014/main" id="{5AE39171-4214-A1E3-5982-9BBE53309466}"/>
                </a:ext>
              </a:extLst>
            </p:cNvPr>
            <p:cNvCxnSpPr>
              <a:stCxn id="11" idx="2"/>
              <a:endCxn id="12" idx="1"/>
            </p:cNvCxnSpPr>
            <p:nvPr/>
          </p:nvCxnSpPr>
          <p:spPr>
            <a:xfrm rot="5400000">
              <a:off x="7171493" y="4225703"/>
              <a:ext cx="1153819" cy="989116"/>
            </a:xfrm>
            <a:prstGeom prst="curvedConnector4">
              <a:avLst>
                <a:gd name="adj1" fmla="val 25696"/>
                <a:gd name="adj2" fmla="val 1231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5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97FD7-67A8-C58C-8862-1EC3DBD5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</a:t>
            </a:r>
            <a:endParaRPr lang="en-US" dirty="0"/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7309E5BD-C44D-61A6-AC5A-0D999AB67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843305"/>
              </p:ext>
            </p:extLst>
          </p:nvPr>
        </p:nvGraphicFramePr>
        <p:xfrm>
          <a:off x="576072" y="1825625"/>
          <a:ext cx="107716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4EA5B1EF-AD94-EB1F-E7FF-029F8C77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55441-5DF2-C890-4F3A-3C7CB0F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8F1DB-085A-0E0C-EE17-6120D87B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1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D628A-B10C-7ABB-5F31-4A1642DE5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ru-RU" sz="7200" dirty="0"/>
              <a:t>Сторонние </a:t>
            </a:r>
            <a:r>
              <a:rPr lang="en-US" sz="7200" dirty="0" err="1"/>
              <a:t>api</a:t>
            </a:r>
            <a:endParaRPr lang="en-US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7BB8A4-1E21-B8B6-EE88-A70DC6BE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 descr="Сложные математические формулы на доске">
            <a:extLst>
              <a:ext uri="{FF2B5EF4-FFF2-40B4-BE49-F238E27FC236}">
                <a16:creationId xmlns:a16="http://schemas.microsoft.com/office/drawing/2014/main" id="{B2C2E945-FD50-D874-B229-63CAA3FF4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8208" b="473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E8486-E553-3FB0-7E0B-AB79AA53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100">
                <a:solidFill>
                  <a:srgbClr val="FFFFFF"/>
                </a:solidFill>
              </a:rPr>
              <a:t>TheCatsapi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1AD60-C682-DF08-1A4E-B177DF89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5886B-00F4-C8C4-C1DA-5C71C4F9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ru-RU" sz="1800">
                <a:solidFill>
                  <a:srgbClr val="FFFFFF"/>
                </a:solidFill>
              </a:rPr>
              <a:t>В базовом шаблоне проекта </a:t>
            </a:r>
            <a:r>
              <a:rPr lang="en-US" sz="1800">
                <a:solidFill>
                  <a:srgbClr val="FFFFFF"/>
                </a:solidFill>
              </a:rPr>
              <a:t>base.html </a:t>
            </a:r>
            <a:r>
              <a:rPr lang="ru-RU" sz="1800">
                <a:solidFill>
                  <a:srgbClr val="FFFFFF"/>
                </a:solidFill>
              </a:rPr>
              <a:t>я разместил вывод нескольких запросов к сторонним </a:t>
            </a:r>
            <a:r>
              <a:rPr lang="en-US" sz="1800">
                <a:solidFill>
                  <a:srgbClr val="FFFFFF"/>
                </a:solidFill>
              </a:rPr>
              <a:t>Api.</a:t>
            </a:r>
          </a:p>
          <a:p>
            <a:r>
              <a:rPr lang="ru-RU" sz="1800">
                <a:solidFill>
                  <a:srgbClr val="FFFFFF"/>
                </a:solidFill>
              </a:rPr>
              <a:t>Одним таким стал </a:t>
            </a:r>
            <a:r>
              <a:rPr lang="en-US" sz="1800">
                <a:solidFill>
                  <a:srgbClr val="FFFFFF"/>
                </a:solidFill>
              </a:rPr>
              <a:t>TheCatsApi </a:t>
            </a:r>
            <a:r>
              <a:rPr lang="ru-RU" sz="1800">
                <a:solidFill>
                  <a:srgbClr val="FFFFFF"/>
                </a:solidFill>
              </a:rPr>
              <a:t>или, скорее, его бесплатная оболочка </a:t>
            </a:r>
            <a:r>
              <a:rPr lang="en-US" sz="1800">
                <a:solidFill>
                  <a:srgbClr val="FFFFFF"/>
                </a:solidFill>
              </a:rPr>
              <a:t>PyCatsApi.</a:t>
            </a:r>
          </a:p>
          <a:p>
            <a:r>
              <a:rPr lang="ru-RU" sz="1800">
                <a:solidFill>
                  <a:srgbClr val="FFFFFF"/>
                </a:solidFill>
              </a:rPr>
              <a:t>При запросе возвращается случайное изображение кота.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8D20C4-E922-9F45-77C7-D89105A9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8147A0-AB4F-5560-C356-651BFA1C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5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 descr="Абстрактная размытая публичная библиотека с книжными полками">
            <a:extLst>
              <a:ext uri="{FF2B5EF4-FFF2-40B4-BE49-F238E27FC236}">
                <a16:creationId xmlns:a16="http://schemas.microsoft.com/office/drawing/2014/main" id="{B1A906CD-6DBD-E124-4A1C-7C8BAD5D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10" b="1442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DE8FC-166D-C565-570C-21F60915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ru-RU" sz="7200">
                <a:solidFill>
                  <a:srgbClr val="FFFFFF"/>
                </a:solidFill>
              </a:rPr>
              <a:t>шутка</a:t>
            </a:r>
            <a:endParaRPr lang="en-US" sz="7200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088B4-4877-6476-300C-8EC51A6E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EB6AF-93D2-7210-1B65-7FD01B2E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ru-RU" sz="1800">
                <a:solidFill>
                  <a:srgbClr val="FFFFFF"/>
                </a:solidFill>
              </a:rPr>
              <a:t>Для получения случайной шутки в </a:t>
            </a:r>
            <a:r>
              <a:rPr lang="en-US" sz="1800">
                <a:solidFill>
                  <a:srgbClr val="FFFFFF"/>
                </a:solidFill>
              </a:rPr>
              <a:t>footer-e </a:t>
            </a:r>
            <a:r>
              <a:rPr lang="ru-RU" sz="1800">
                <a:solidFill>
                  <a:srgbClr val="FFFFFF"/>
                </a:solidFill>
              </a:rPr>
              <a:t>страницы я отправляю запрос в </a:t>
            </a:r>
            <a:r>
              <a:rPr lang="en-US" sz="1800">
                <a:solidFill>
                  <a:srgbClr val="FFFFFF"/>
                </a:solidFill>
              </a:rPr>
              <a:t>OfficialJokeApi </a:t>
            </a:r>
            <a:r>
              <a:rPr lang="ru-RU" sz="1800">
                <a:solidFill>
                  <a:srgbClr val="FFFFFF"/>
                </a:solidFill>
              </a:rPr>
              <a:t>и получаю текст шутки на английском.</a:t>
            </a:r>
          </a:p>
          <a:p>
            <a:r>
              <a:rPr lang="ru-RU" sz="1800">
                <a:solidFill>
                  <a:srgbClr val="FFFFFF"/>
                </a:solidFill>
              </a:rPr>
              <a:t>Затем при помощи библиотеки </a:t>
            </a:r>
            <a:r>
              <a:rPr lang="en-US" sz="1800">
                <a:solidFill>
                  <a:srgbClr val="FFFFFF"/>
                </a:solidFill>
              </a:rPr>
              <a:t>googletrans (</a:t>
            </a:r>
            <a:r>
              <a:rPr lang="ru-RU" sz="1800">
                <a:solidFill>
                  <a:srgbClr val="FFFFFF"/>
                </a:solidFill>
              </a:rPr>
              <a:t>которая также работает на принципе запросов) я перевожу текст шутки с английского на русский.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FADBB-AB51-97AC-A250-F5C1B1FF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005A5-6D33-7A7B-A300-30BA1379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415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{7F19B3DC-3D37-4C49-BE4E-02927F0126FB}tf89338750_win32</Template>
  <TotalTime>34</TotalTime>
  <Words>274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GradientUnivers</vt:lpstr>
      <vt:lpstr>DOODLE Тестирующая система</vt:lpstr>
      <vt:lpstr>идея</vt:lpstr>
      <vt:lpstr>ИНСтрументы</vt:lpstr>
      <vt:lpstr>SUBprocess</vt:lpstr>
      <vt:lpstr>БазА данных</vt:lpstr>
      <vt:lpstr>ПЛАН работы</vt:lpstr>
      <vt:lpstr>Сторонние api</vt:lpstr>
      <vt:lpstr>TheCatsapi</vt:lpstr>
      <vt:lpstr>шутка</vt:lpstr>
      <vt:lpstr>Приступаем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Тестирующая система</dc:title>
  <dc:creator>Любомир Швецов</dc:creator>
  <cp:lastModifiedBy>Любомир Швецов</cp:lastModifiedBy>
  <cp:revision>1</cp:revision>
  <dcterms:created xsi:type="dcterms:W3CDTF">2023-04-13T16:21:20Z</dcterms:created>
  <dcterms:modified xsi:type="dcterms:W3CDTF">2023-04-28T10:34:56Z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