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sldIdLst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489" y="139139"/>
            <a:ext cx="6788648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DOODLE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ru-RU" sz="3200" spc="400" dirty="0">
                <a:solidFill>
                  <a:schemeClr val="bg1"/>
                </a:solidFill>
              </a:rPr>
              <a:t>Тестирующая система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Швецов Любомир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ED8E2-FEF6-D7CB-B2AE-B20B582B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B1EC9-F4EE-3CF6-8A31-3700F867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Оказалось, что я окружен тестирующими – от </a:t>
            </a:r>
            <a:r>
              <a:rPr lang="ru-RU" dirty="0" err="1"/>
              <a:t>прстых</a:t>
            </a:r>
            <a:r>
              <a:rPr lang="ru-RU" dirty="0"/>
              <a:t> школьных до платформы </a:t>
            </a:r>
            <a:r>
              <a:rPr lang="ru-RU" dirty="0" err="1"/>
              <a:t>Яндекс.Лицея</a:t>
            </a:r>
            <a:r>
              <a:rPr lang="ru-RU" dirty="0"/>
              <a:t>.</a:t>
            </a:r>
          </a:p>
          <a:p>
            <a:r>
              <a:rPr lang="ru-RU" dirty="0"/>
              <a:t>Как оказалось, такой проект не только сможет вместить большинство технологий, которые были преподаны во время второй половины второго курса, но и заставит меня освоить </a:t>
            </a:r>
            <a:r>
              <a:rPr lang="ru-RU"/>
              <a:t>новые технологии.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8B5BB-C9DA-3423-B092-CF94A163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BC4CD-F82E-D07E-1E2B-B5245CA8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397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{7F19B3DC-3D37-4C49-BE4E-02927F0126FB}tf89338750_win32</Template>
  <TotalTime>4</TotalTime>
  <Words>55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GradientUnivers</vt:lpstr>
      <vt:lpstr>DOODLE Тестирующая система</vt:lpstr>
      <vt:lpstr>идея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Тестирующая система</dc:title>
  <dc:creator>Любомир Швецов</dc:creator>
  <cp:lastModifiedBy>Любомир Швецов</cp:lastModifiedBy>
  <cp:revision>1</cp:revision>
  <dcterms:created xsi:type="dcterms:W3CDTF">2023-04-13T16:21:20Z</dcterms:created>
  <dcterms:modified xsi:type="dcterms:W3CDTF">2023-04-13T16:25:38Z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