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 varScale="1">
        <p:scale>
          <a:sx n="67" d="100"/>
          <a:sy n="6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 dirty="0"/>
            <a:t>‘APPLICATION’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IN" sz="1200" b="0" i="0" dirty="0"/>
            <a:t>Define Project Scope</a:t>
          </a:r>
          <a:endParaRPr lang="en-GB" sz="1200" dirty="0"/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IN" sz="1200" b="0" i="0" dirty="0"/>
            <a:t>Prepare Project Plan</a:t>
          </a:r>
          <a:endParaRPr lang="en-GB" sz="1200" dirty="0"/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Development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Backend Development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Testing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Final Testing and Sign-off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User Acceptance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Debugging and Bug Fix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Basic Functionality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Identify Issues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User Interactions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Fix Frontend Issues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Fix Backend Issues</a:t>
          </a:r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 custScaleX="118586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8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8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8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5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5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5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1" presStyleCnt="5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1" presStyleCnt="5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1" presStyleCnt="5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8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8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8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2" presStyleCnt="5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2" presStyleCnt="5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2" presStyleCnt="5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3" presStyleCnt="5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3" presStyleCnt="5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3" presStyleCnt="5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4" presStyleCnt="5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4" presStyleCnt="5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4" presStyleCnt="5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7" presStyleCnt="8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7" presStyleCnt="8"/>
      <dgm:spPr/>
    </dgm:pt>
    <dgm:pt modelId="{9667A29C-175F-3046-887F-2D268E592584}" type="pres">
      <dgm:prSet presAssocID="{089FD83E-6928-1E43-95D3-124D5441D173}" presName="text3" presStyleLbl="fgAcc3" presStyleIdx="7" presStyleCnt="8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3735EE4F-36E3-D844-8F91-FF5D1466090B}" srcId="{9D68368C-33AA-1644-80E4-398208A2C6F0}" destId="{8914F4E6-8F5A-A647-9AC4-5F23D5F3067F}" srcOrd="1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0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CA773B3E-3556-D945-BB06-1ACC0F348CDA}" type="presParOf" srcId="{5495DD1B-8F92-3E46-8B7A-A4A0FD3EC739}" destId="{F693BDAA-9A8E-FC45-932B-DEA151ED6822}" srcOrd="0" destOrd="0" presId="urn:microsoft.com/office/officeart/2005/8/layout/hierarchy1"/>
    <dgm:cxn modelId="{E441936B-F01A-EE4C-9E8C-3FE1D71134BA}" type="presParOf" srcId="{5495DD1B-8F92-3E46-8B7A-A4A0FD3EC739}" destId="{6650A149-B299-6E43-961A-E2FE500539D9}" srcOrd="1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2" destOrd="0" presId="urn:microsoft.com/office/officeart/2005/8/layout/hierarchy1"/>
    <dgm:cxn modelId="{4653AFD0-9D4C-B74D-95B6-1B3BB2963D4F}" type="presParOf" srcId="{5495DD1B-8F92-3E46-8B7A-A4A0FD3EC739}" destId="{B9830C9A-D20E-564A-A78F-221D5A7BDEDF}" srcOrd="3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0162622" y="2386822"/>
          <a:ext cx="91440" cy="271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3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32932" y="1522858"/>
          <a:ext cx="4275409" cy="27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9"/>
              </a:lnTo>
              <a:lnTo>
                <a:pt x="4275409" y="184949"/>
              </a:lnTo>
              <a:lnTo>
                <a:pt x="4275409" y="2713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932084" y="4114749"/>
          <a:ext cx="570273" cy="27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9"/>
              </a:lnTo>
              <a:lnTo>
                <a:pt x="570273" y="184949"/>
              </a:lnTo>
              <a:lnTo>
                <a:pt x="570273" y="2713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361811" y="4114749"/>
          <a:ext cx="570273" cy="271398"/>
        </a:xfrm>
        <a:custGeom>
          <a:avLst/>
          <a:gdLst/>
          <a:ahLst/>
          <a:cxnLst/>
          <a:rect l="0" t="0" r="0" b="0"/>
          <a:pathLst>
            <a:path>
              <a:moveTo>
                <a:pt x="570273" y="0"/>
              </a:moveTo>
              <a:lnTo>
                <a:pt x="570273" y="184949"/>
              </a:lnTo>
              <a:lnTo>
                <a:pt x="0" y="184949"/>
              </a:lnTo>
              <a:lnTo>
                <a:pt x="0" y="27139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8886364" y="3250785"/>
          <a:ext cx="91440" cy="271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39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8022044" y="2386822"/>
          <a:ext cx="910039" cy="27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9"/>
              </a:lnTo>
              <a:lnTo>
                <a:pt x="910039" y="184949"/>
              </a:lnTo>
              <a:lnTo>
                <a:pt x="910039" y="27139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7112004" y="3250785"/>
          <a:ext cx="679533" cy="27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9"/>
              </a:lnTo>
              <a:lnTo>
                <a:pt x="679533" y="184949"/>
              </a:lnTo>
              <a:lnTo>
                <a:pt x="679533" y="27139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6541731" y="3250785"/>
          <a:ext cx="570273" cy="271398"/>
        </a:xfrm>
        <a:custGeom>
          <a:avLst/>
          <a:gdLst/>
          <a:ahLst/>
          <a:cxnLst/>
          <a:rect l="0" t="0" r="0" b="0"/>
          <a:pathLst>
            <a:path>
              <a:moveTo>
                <a:pt x="570273" y="0"/>
              </a:moveTo>
              <a:lnTo>
                <a:pt x="570273" y="184949"/>
              </a:lnTo>
              <a:lnTo>
                <a:pt x="0" y="184949"/>
              </a:lnTo>
              <a:lnTo>
                <a:pt x="0" y="27139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7112004" y="2386822"/>
          <a:ext cx="910039" cy="271398"/>
        </a:xfrm>
        <a:custGeom>
          <a:avLst/>
          <a:gdLst/>
          <a:ahLst/>
          <a:cxnLst/>
          <a:rect l="0" t="0" r="0" b="0"/>
          <a:pathLst>
            <a:path>
              <a:moveTo>
                <a:pt x="910039" y="0"/>
              </a:moveTo>
              <a:lnTo>
                <a:pt x="910039" y="184949"/>
              </a:lnTo>
              <a:lnTo>
                <a:pt x="0" y="184949"/>
              </a:lnTo>
              <a:lnTo>
                <a:pt x="0" y="27139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32932" y="1522858"/>
          <a:ext cx="2089112" cy="27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9"/>
              </a:lnTo>
              <a:lnTo>
                <a:pt x="2089112" y="184949"/>
              </a:lnTo>
              <a:lnTo>
                <a:pt x="2089112" y="2713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744192" y="2386822"/>
          <a:ext cx="1227266" cy="27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9"/>
              </a:lnTo>
              <a:lnTo>
                <a:pt x="1227266" y="184949"/>
              </a:lnTo>
              <a:lnTo>
                <a:pt x="1227266" y="2713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698472" y="2386822"/>
          <a:ext cx="91440" cy="271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949"/>
              </a:lnTo>
              <a:lnTo>
                <a:pt x="132439" y="184949"/>
              </a:lnTo>
              <a:lnTo>
                <a:pt x="132439" y="2713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603646" y="2386822"/>
          <a:ext cx="1140546" cy="271398"/>
        </a:xfrm>
        <a:custGeom>
          <a:avLst/>
          <a:gdLst/>
          <a:ahLst/>
          <a:cxnLst/>
          <a:rect l="0" t="0" r="0" b="0"/>
          <a:pathLst>
            <a:path>
              <a:moveTo>
                <a:pt x="1140546" y="0"/>
              </a:moveTo>
              <a:lnTo>
                <a:pt x="1140546" y="184949"/>
              </a:lnTo>
              <a:lnTo>
                <a:pt x="0" y="184949"/>
              </a:lnTo>
              <a:lnTo>
                <a:pt x="0" y="2713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744192" y="1522858"/>
          <a:ext cx="1188739" cy="271398"/>
        </a:xfrm>
        <a:custGeom>
          <a:avLst/>
          <a:gdLst/>
          <a:ahLst/>
          <a:cxnLst/>
          <a:rect l="0" t="0" r="0" b="0"/>
          <a:pathLst>
            <a:path>
              <a:moveTo>
                <a:pt x="1188739" y="0"/>
              </a:moveTo>
              <a:lnTo>
                <a:pt x="1188739" y="184949"/>
              </a:lnTo>
              <a:lnTo>
                <a:pt x="0" y="184949"/>
              </a:lnTo>
              <a:lnTo>
                <a:pt x="0" y="2713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806107" y="2386822"/>
          <a:ext cx="570273" cy="27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9"/>
              </a:lnTo>
              <a:lnTo>
                <a:pt x="570273" y="184949"/>
              </a:lnTo>
              <a:lnTo>
                <a:pt x="570273" y="2713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1235834" y="2386822"/>
          <a:ext cx="570273" cy="271398"/>
        </a:xfrm>
        <a:custGeom>
          <a:avLst/>
          <a:gdLst/>
          <a:ahLst/>
          <a:cxnLst/>
          <a:rect l="0" t="0" r="0" b="0"/>
          <a:pathLst>
            <a:path>
              <a:moveTo>
                <a:pt x="570273" y="0"/>
              </a:moveTo>
              <a:lnTo>
                <a:pt x="570273" y="184949"/>
              </a:lnTo>
              <a:lnTo>
                <a:pt x="0" y="184949"/>
              </a:lnTo>
              <a:lnTo>
                <a:pt x="0" y="2713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806107" y="1522858"/>
          <a:ext cx="4126825" cy="271398"/>
        </a:xfrm>
        <a:custGeom>
          <a:avLst/>
          <a:gdLst/>
          <a:ahLst/>
          <a:cxnLst/>
          <a:rect l="0" t="0" r="0" b="0"/>
          <a:pathLst>
            <a:path>
              <a:moveTo>
                <a:pt x="4126825" y="0"/>
              </a:moveTo>
              <a:lnTo>
                <a:pt x="4126825" y="184949"/>
              </a:lnTo>
              <a:lnTo>
                <a:pt x="0" y="184949"/>
              </a:lnTo>
              <a:lnTo>
                <a:pt x="0" y="2713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3776549" y="3206"/>
          <a:ext cx="4312766" cy="15196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3880235" y="101707"/>
          <a:ext cx="4312766" cy="1519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‘APPLICATION’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3924744" y="146216"/>
        <a:ext cx="4223748" cy="1430634"/>
      </dsp:txXfrm>
    </dsp:sp>
    <dsp:sp modelId="{98C76165-9034-1643-9104-9B92F7A95E7E}">
      <dsp:nvSpPr>
        <dsp:cNvPr id="0" name=""/>
        <dsp:cNvSpPr/>
      </dsp:nvSpPr>
      <dsp:spPr>
        <a:xfrm>
          <a:off x="1190935" y="1794256"/>
          <a:ext cx="1230343" cy="592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1294621" y="1892758"/>
          <a:ext cx="1230343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1311977" y="1910114"/>
        <a:ext cx="1195631" cy="557853"/>
      </dsp:txXfrm>
    </dsp:sp>
    <dsp:sp modelId="{44BEB450-4BCD-F54F-A322-73AA595A8A41}">
      <dsp:nvSpPr>
        <dsp:cNvPr id="0" name=""/>
        <dsp:cNvSpPr/>
      </dsp:nvSpPr>
      <dsp:spPr>
        <a:xfrm>
          <a:off x="769247" y="2658220"/>
          <a:ext cx="933174" cy="5925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872933" y="2756721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Define Project Scope</a:t>
          </a:r>
          <a:endParaRPr lang="en-GB" sz="1200" kern="1200" dirty="0"/>
        </a:p>
      </dsp:txBody>
      <dsp:txXfrm>
        <a:off x="890289" y="2774077"/>
        <a:ext cx="898462" cy="557853"/>
      </dsp:txXfrm>
    </dsp:sp>
    <dsp:sp modelId="{FEEC3C17-77DE-4445-9F57-EC26BC3F2F4C}">
      <dsp:nvSpPr>
        <dsp:cNvPr id="0" name=""/>
        <dsp:cNvSpPr/>
      </dsp:nvSpPr>
      <dsp:spPr>
        <a:xfrm>
          <a:off x="1909793" y="2658220"/>
          <a:ext cx="933174" cy="5925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2013479" y="2756721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Prepare Project Plan</a:t>
          </a:r>
          <a:endParaRPr lang="en-GB" sz="1200" kern="1200" dirty="0"/>
        </a:p>
      </dsp:txBody>
      <dsp:txXfrm>
        <a:off x="2030835" y="2774077"/>
        <a:ext cx="898462" cy="557853"/>
      </dsp:txXfrm>
    </dsp:sp>
    <dsp:sp modelId="{10ED8AD8-C95D-7F46-8284-6BFFCB8023D0}">
      <dsp:nvSpPr>
        <dsp:cNvPr id="0" name=""/>
        <dsp:cNvSpPr/>
      </dsp:nvSpPr>
      <dsp:spPr>
        <a:xfrm>
          <a:off x="4277605" y="1794256"/>
          <a:ext cx="933174" cy="592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381291" y="1892758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Development</a:t>
          </a:r>
        </a:p>
      </dsp:txBody>
      <dsp:txXfrm>
        <a:off x="4398647" y="1910114"/>
        <a:ext cx="898462" cy="557853"/>
      </dsp:txXfrm>
    </dsp:sp>
    <dsp:sp modelId="{6E16703E-D480-984D-B802-173E140186A1}">
      <dsp:nvSpPr>
        <dsp:cNvPr id="0" name=""/>
        <dsp:cNvSpPr/>
      </dsp:nvSpPr>
      <dsp:spPr>
        <a:xfrm>
          <a:off x="3050339" y="2658220"/>
          <a:ext cx="1106613" cy="5925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154025" y="2756721"/>
          <a:ext cx="1106613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Backend Development</a:t>
          </a:r>
        </a:p>
      </dsp:txBody>
      <dsp:txXfrm>
        <a:off x="3171381" y="2774077"/>
        <a:ext cx="1071901" cy="557853"/>
      </dsp:txXfrm>
    </dsp:sp>
    <dsp:sp modelId="{9BB62355-7E98-FF48-B43F-443943F5FC67}">
      <dsp:nvSpPr>
        <dsp:cNvPr id="0" name=""/>
        <dsp:cNvSpPr/>
      </dsp:nvSpPr>
      <dsp:spPr>
        <a:xfrm>
          <a:off x="4364325" y="2658220"/>
          <a:ext cx="933174" cy="5925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468011" y="2756721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4485367" y="2774077"/>
        <a:ext cx="898462" cy="557853"/>
      </dsp:txXfrm>
    </dsp:sp>
    <dsp:sp modelId="{06B3B77D-83B7-4F4F-A505-FD6E2141620B}">
      <dsp:nvSpPr>
        <dsp:cNvPr id="0" name=""/>
        <dsp:cNvSpPr/>
      </dsp:nvSpPr>
      <dsp:spPr>
        <a:xfrm>
          <a:off x="5504871" y="2658220"/>
          <a:ext cx="933174" cy="5925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608557" y="2756721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5625913" y="2774077"/>
        <a:ext cx="898462" cy="557853"/>
      </dsp:txXfrm>
    </dsp:sp>
    <dsp:sp modelId="{B1AEAF6C-B8B1-1748-805C-DEA9F80466AD}">
      <dsp:nvSpPr>
        <dsp:cNvPr id="0" name=""/>
        <dsp:cNvSpPr/>
      </dsp:nvSpPr>
      <dsp:spPr>
        <a:xfrm>
          <a:off x="7242205" y="1794256"/>
          <a:ext cx="1559679" cy="592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345891" y="1892758"/>
          <a:ext cx="1559679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Testing</a:t>
          </a:r>
        </a:p>
      </dsp:txBody>
      <dsp:txXfrm>
        <a:off x="7363247" y="1910114"/>
        <a:ext cx="1524967" cy="557853"/>
      </dsp:txXfrm>
    </dsp:sp>
    <dsp:sp modelId="{D69C27FE-178C-0B44-8F16-561617AC1399}">
      <dsp:nvSpPr>
        <dsp:cNvPr id="0" name=""/>
        <dsp:cNvSpPr/>
      </dsp:nvSpPr>
      <dsp:spPr>
        <a:xfrm>
          <a:off x="6645417" y="2658220"/>
          <a:ext cx="933174" cy="59256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6749103" y="2756721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User Acceptance</a:t>
          </a:r>
        </a:p>
      </dsp:txBody>
      <dsp:txXfrm>
        <a:off x="6766459" y="2774077"/>
        <a:ext cx="898462" cy="557853"/>
      </dsp:txXfrm>
    </dsp:sp>
    <dsp:sp modelId="{27CAD266-EAE3-2A42-904D-42C85764CE0C}">
      <dsp:nvSpPr>
        <dsp:cNvPr id="0" name=""/>
        <dsp:cNvSpPr/>
      </dsp:nvSpPr>
      <dsp:spPr>
        <a:xfrm>
          <a:off x="5965883" y="3522183"/>
          <a:ext cx="1151695" cy="59256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6069569" y="3620685"/>
          <a:ext cx="1151695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Basic Functionality</a:t>
          </a:r>
        </a:p>
      </dsp:txBody>
      <dsp:txXfrm>
        <a:off x="6086925" y="3638041"/>
        <a:ext cx="1116983" cy="557853"/>
      </dsp:txXfrm>
    </dsp:sp>
    <dsp:sp modelId="{B971B8B7-8197-DF40-94B7-D04DF948C93E}">
      <dsp:nvSpPr>
        <dsp:cNvPr id="0" name=""/>
        <dsp:cNvSpPr/>
      </dsp:nvSpPr>
      <dsp:spPr>
        <a:xfrm>
          <a:off x="7324951" y="3522183"/>
          <a:ext cx="933174" cy="59256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7428637" y="3620685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User Interactions</a:t>
          </a:r>
        </a:p>
      </dsp:txBody>
      <dsp:txXfrm>
        <a:off x="7445993" y="3638041"/>
        <a:ext cx="898462" cy="557853"/>
      </dsp:txXfrm>
    </dsp:sp>
    <dsp:sp modelId="{6D5BA4A2-8D20-0449-9E98-F0EF444A63FB}">
      <dsp:nvSpPr>
        <dsp:cNvPr id="0" name=""/>
        <dsp:cNvSpPr/>
      </dsp:nvSpPr>
      <dsp:spPr>
        <a:xfrm>
          <a:off x="8465497" y="2658220"/>
          <a:ext cx="933174" cy="59256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8569183" y="2756721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Debugging and Bug Fix</a:t>
          </a:r>
        </a:p>
      </dsp:txBody>
      <dsp:txXfrm>
        <a:off x="8586539" y="2774077"/>
        <a:ext cx="898462" cy="557853"/>
      </dsp:txXfrm>
    </dsp:sp>
    <dsp:sp modelId="{F7A0C49C-47A1-134D-818D-55E7FE493CB6}">
      <dsp:nvSpPr>
        <dsp:cNvPr id="0" name=""/>
        <dsp:cNvSpPr/>
      </dsp:nvSpPr>
      <dsp:spPr>
        <a:xfrm>
          <a:off x="8465497" y="3522183"/>
          <a:ext cx="933174" cy="59256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8569183" y="3620685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Identify Issues</a:t>
          </a:r>
        </a:p>
      </dsp:txBody>
      <dsp:txXfrm>
        <a:off x="8586539" y="3638041"/>
        <a:ext cx="898462" cy="557853"/>
      </dsp:txXfrm>
    </dsp:sp>
    <dsp:sp modelId="{C19139E1-A0BD-5B49-997C-3539729C0F4B}">
      <dsp:nvSpPr>
        <dsp:cNvPr id="0" name=""/>
        <dsp:cNvSpPr/>
      </dsp:nvSpPr>
      <dsp:spPr>
        <a:xfrm>
          <a:off x="7895224" y="4386147"/>
          <a:ext cx="933174" cy="59256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7998910" y="4484649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Fix Frontend Issues</a:t>
          </a:r>
        </a:p>
      </dsp:txBody>
      <dsp:txXfrm>
        <a:off x="8016266" y="4502005"/>
        <a:ext cx="898462" cy="557853"/>
      </dsp:txXfrm>
    </dsp:sp>
    <dsp:sp modelId="{7BC15EF3-0DDB-9343-A8E7-056233817092}">
      <dsp:nvSpPr>
        <dsp:cNvPr id="0" name=""/>
        <dsp:cNvSpPr/>
      </dsp:nvSpPr>
      <dsp:spPr>
        <a:xfrm>
          <a:off x="9035770" y="4386147"/>
          <a:ext cx="933174" cy="59256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9456" y="4484649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Fix Backend Issues</a:t>
          </a:r>
        </a:p>
      </dsp:txBody>
      <dsp:txXfrm>
        <a:off x="9156812" y="4502005"/>
        <a:ext cx="898462" cy="557853"/>
      </dsp:txXfrm>
    </dsp:sp>
    <dsp:sp modelId="{C6889B4A-A1C3-AE4F-B359-EDC34D071562}">
      <dsp:nvSpPr>
        <dsp:cNvPr id="0" name=""/>
        <dsp:cNvSpPr/>
      </dsp:nvSpPr>
      <dsp:spPr>
        <a:xfrm>
          <a:off x="9741755" y="1794256"/>
          <a:ext cx="933174" cy="592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9845441" y="1892758"/>
          <a:ext cx="933174" cy="592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9862797" y="1910114"/>
        <a:ext cx="898462" cy="557853"/>
      </dsp:txXfrm>
    </dsp:sp>
    <dsp:sp modelId="{1A666A08-3657-A346-BA52-88A9FB0BBAAD}">
      <dsp:nvSpPr>
        <dsp:cNvPr id="0" name=""/>
        <dsp:cNvSpPr/>
      </dsp:nvSpPr>
      <dsp:spPr>
        <a:xfrm>
          <a:off x="9606043" y="2658220"/>
          <a:ext cx="1204597" cy="7768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9709729" y="2756721"/>
          <a:ext cx="1204597" cy="776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Final Testing and Sign-off</a:t>
          </a:r>
        </a:p>
      </dsp:txBody>
      <dsp:txXfrm>
        <a:off x="9732481" y="2779473"/>
        <a:ext cx="1159093" cy="731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07:18:5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117255"/>
              </p:ext>
            </p:extLst>
          </p:nvPr>
        </p:nvGraphicFramePr>
        <p:xfrm>
          <a:off x="0" y="1685914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725032-92E5-2BF5-BA42-661C630A2F18}"/>
                  </a:ext>
                </a:extLst>
              </p14:cNvPr>
              <p14:cNvContentPartPr/>
              <p14:nvPr/>
            </p14:nvContentPartPr>
            <p14:xfrm>
              <a:off x="-2069280" y="971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725032-92E5-2BF5-BA42-661C630A2F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077920" y="9623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65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Sudhanshu</cp:lastModifiedBy>
  <cp:revision>242</cp:revision>
  <dcterms:created xsi:type="dcterms:W3CDTF">2023-07-15T03:43:48Z</dcterms:created>
  <dcterms:modified xsi:type="dcterms:W3CDTF">2023-08-30T07:20:26Z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