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F325-0B68-D1D0-8978-498CC8C188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240D6E-3EBB-9CC5-89DD-D341F58E0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12A4F1-0298-7EC4-8D28-3BB27F841CA8}"/>
              </a:ext>
            </a:extLst>
          </p:cNvPr>
          <p:cNvSpPr>
            <a:spLocks noGrp="1"/>
          </p:cNvSpPr>
          <p:nvPr>
            <p:ph type="dt" sz="half" idx="10"/>
          </p:nvPr>
        </p:nvSpPr>
        <p:spPr/>
        <p:txBody>
          <a:bodyPr/>
          <a:lstStyle/>
          <a:p>
            <a:fld id="{B0EE4509-BCA0-4867-BAEC-4F308CDBC067}" type="datetimeFigureOut">
              <a:rPr lang="en-US" smtClean="0"/>
              <a:t>1/2/2024</a:t>
            </a:fld>
            <a:endParaRPr lang="en-US"/>
          </a:p>
        </p:txBody>
      </p:sp>
      <p:sp>
        <p:nvSpPr>
          <p:cNvPr id="5" name="Footer Placeholder 4">
            <a:extLst>
              <a:ext uri="{FF2B5EF4-FFF2-40B4-BE49-F238E27FC236}">
                <a16:creationId xmlns:a16="http://schemas.microsoft.com/office/drawing/2014/main" id="{640546D8-015D-4BBE-3C85-99A5AE558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9B873-653C-8F28-8A5E-FF861448FCCA}"/>
              </a:ext>
            </a:extLst>
          </p:cNvPr>
          <p:cNvSpPr>
            <a:spLocks noGrp="1"/>
          </p:cNvSpPr>
          <p:nvPr>
            <p:ph type="sldNum" sz="quarter" idx="12"/>
          </p:nvPr>
        </p:nvSpPr>
        <p:spPr/>
        <p:txBody>
          <a:bodyPr/>
          <a:lstStyle/>
          <a:p>
            <a:fld id="{F0A2F60C-5DAC-4C98-B5E7-5E4B3966AB14}" type="slidenum">
              <a:rPr lang="en-US" smtClean="0"/>
              <a:t>‹#›</a:t>
            </a:fld>
            <a:endParaRPr lang="en-US"/>
          </a:p>
        </p:txBody>
      </p:sp>
    </p:spTree>
    <p:extLst>
      <p:ext uri="{BB962C8B-B14F-4D97-AF65-F5344CB8AC3E}">
        <p14:creationId xmlns:p14="http://schemas.microsoft.com/office/powerpoint/2010/main" val="132695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D66F-6899-9000-FFBE-ED00980054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C64CC-3ACF-1615-17A9-CCA31C9AE9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2C921-DB8D-6175-F6D2-A1BFBA03909B}"/>
              </a:ext>
            </a:extLst>
          </p:cNvPr>
          <p:cNvSpPr>
            <a:spLocks noGrp="1"/>
          </p:cNvSpPr>
          <p:nvPr>
            <p:ph type="dt" sz="half" idx="10"/>
          </p:nvPr>
        </p:nvSpPr>
        <p:spPr/>
        <p:txBody>
          <a:bodyPr/>
          <a:lstStyle/>
          <a:p>
            <a:fld id="{B0EE4509-BCA0-4867-BAEC-4F308CDBC067}" type="datetimeFigureOut">
              <a:rPr lang="en-US" smtClean="0"/>
              <a:t>1/2/2024</a:t>
            </a:fld>
            <a:endParaRPr lang="en-US"/>
          </a:p>
        </p:txBody>
      </p:sp>
      <p:sp>
        <p:nvSpPr>
          <p:cNvPr id="5" name="Footer Placeholder 4">
            <a:extLst>
              <a:ext uri="{FF2B5EF4-FFF2-40B4-BE49-F238E27FC236}">
                <a16:creationId xmlns:a16="http://schemas.microsoft.com/office/drawing/2014/main" id="{A89B5F39-BA3A-D945-5AED-6C88F364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8DA85-D3B2-3739-8CE1-FB3031303599}"/>
              </a:ext>
            </a:extLst>
          </p:cNvPr>
          <p:cNvSpPr>
            <a:spLocks noGrp="1"/>
          </p:cNvSpPr>
          <p:nvPr>
            <p:ph type="sldNum" sz="quarter" idx="12"/>
          </p:nvPr>
        </p:nvSpPr>
        <p:spPr/>
        <p:txBody>
          <a:bodyPr/>
          <a:lstStyle/>
          <a:p>
            <a:fld id="{F0A2F60C-5DAC-4C98-B5E7-5E4B3966AB14}" type="slidenum">
              <a:rPr lang="en-US" smtClean="0"/>
              <a:t>‹#›</a:t>
            </a:fld>
            <a:endParaRPr lang="en-US"/>
          </a:p>
        </p:txBody>
      </p:sp>
    </p:spTree>
    <p:extLst>
      <p:ext uri="{BB962C8B-B14F-4D97-AF65-F5344CB8AC3E}">
        <p14:creationId xmlns:p14="http://schemas.microsoft.com/office/powerpoint/2010/main" val="392381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04CCA-E505-FA68-2409-E5D10C6DA8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722845-6E88-1EF0-0AAE-1C5390C64D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B9532-EA84-8145-DF84-33201E189187}"/>
              </a:ext>
            </a:extLst>
          </p:cNvPr>
          <p:cNvSpPr>
            <a:spLocks noGrp="1"/>
          </p:cNvSpPr>
          <p:nvPr>
            <p:ph type="dt" sz="half" idx="10"/>
          </p:nvPr>
        </p:nvSpPr>
        <p:spPr/>
        <p:txBody>
          <a:bodyPr/>
          <a:lstStyle/>
          <a:p>
            <a:fld id="{B0EE4509-BCA0-4867-BAEC-4F308CDBC067}" type="datetimeFigureOut">
              <a:rPr lang="en-US" smtClean="0"/>
              <a:t>1/2/2024</a:t>
            </a:fld>
            <a:endParaRPr lang="en-US"/>
          </a:p>
        </p:txBody>
      </p:sp>
      <p:sp>
        <p:nvSpPr>
          <p:cNvPr id="5" name="Footer Placeholder 4">
            <a:extLst>
              <a:ext uri="{FF2B5EF4-FFF2-40B4-BE49-F238E27FC236}">
                <a16:creationId xmlns:a16="http://schemas.microsoft.com/office/drawing/2014/main" id="{380E2C26-0FAE-5808-6D4B-393831B7B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28A94-10B6-E0B3-1CEC-E7E8887EA523}"/>
              </a:ext>
            </a:extLst>
          </p:cNvPr>
          <p:cNvSpPr>
            <a:spLocks noGrp="1"/>
          </p:cNvSpPr>
          <p:nvPr>
            <p:ph type="sldNum" sz="quarter" idx="12"/>
          </p:nvPr>
        </p:nvSpPr>
        <p:spPr/>
        <p:txBody>
          <a:bodyPr/>
          <a:lstStyle/>
          <a:p>
            <a:fld id="{F0A2F60C-5DAC-4C98-B5E7-5E4B3966AB14}" type="slidenum">
              <a:rPr lang="en-US" smtClean="0"/>
              <a:t>‹#›</a:t>
            </a:fld>
            <a:endParaRPr lang="en-US"/>
          </a:p>
        </p:txBody>
      </p:sp>
    </p:spTree>
    <p:extLst>
      <p:ext uri="{BB962C8B-B14F-4D97-AF65-F5344CB8AC3E}">
        <p14:creationId xmlns:p14="http://schemas.microsoft.com/office/powerpoint/2010/main" val="4514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123C-C70C-8EA0-DDE3-E3140C15D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259E4F-BA61-E0BE-4018-C5368AC795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9467D-56E2-3A5F-AC68-9C581A705C19}"/>
              </a:ext>
            </a:extLst>
          </p:cNvPr>
          <p:cNvSpPr>
            <a:spLocks noGrp="1"/>
          </p:cNvSpPr>
          <p:nvPr>
            <p:ph type="dt" sz="half" idx="10"/>
          </p:nvPr>
        </p:nvSpPr>
        <p:spPr/>
        <p:txBody>
          <a:bodyPr/>
          <a:lstStyle/>
          <a:p>
            <a:fld id="{B0EE4509-BCA0-4867-BAEC-4F308CDBC067}" type="datetimeFigureOut">
              <a:rPr lang="en-US" smtClean="0"/>
              <a:t>1/2/2024</a:t>
            </a:fld>
            <a:endParaRPr lang="en-US"/>
          </a:p>
        </p:txBody>
      </p:sp>
      <p:sp>
        <p:nvSpPr>
          <p:cNvPr id="5" name="Footer Placeholder 4">
            <a:extLst>
              <a:ext uri="{FF2B5EF4-FFF2-40B4-BE49-F238E27FC236}">
                <a16:creationId xmlns:a16="http://schemas.microsoft.com/office/drawing/2014/main" id="{51582CB8-2D6C-C5EF-0F37-E1CA5E964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60587-D7DC-3C64-6225-79208426877F}"/>
              </a:ext>
            </a:extLst>
          </p:cNvPr>
          <p:cNvSpPr>
            <a:spLocks noGrp="1"/>
          </p:cNvSpPr>
          <p:nvPr>
            <p:ph type="sldNum" sz="quarter" idx="12"/>
          </p:nvPr>
        </p:nvSpPr>
        <p:spPr/>
        <p:txBody>
          <a:bodyPr/>
          <a:lstStyle/>
          <a:p>
            <a:fld id="{F0A2F60C-5DAC-4C98-B5E7-5E4B3966AB14}" type="slidenum">
              <a:rPr lang="en-US" smtClean="0"/>
              <a:t>‹#›</a:t>
            </a:fld>
            <a:endParaRPr lang="en-US"/>
          </a:p>
        </p:txBody>
      </p:sp>
    </p:spTree>
    <p:extLst>
      <p:ext uri="{BB962C8B-B14F-4D97-AF65-F5344CB8AC3E}">
        <p14:creationId xmlns:p14="http://schemas.microsoft.com/office/powerpoint/2010/main" val="200135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2B16-CE73-529B-356D-03D5E3E8C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AA5D53-4E0F-6E60-566E-F9711E6636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7BF220-1BF8-A307-8625-F31375891E2F}"/>
              </a:ext>
            </a:extLst>
          </p:cNvPr>
          <p:cNvSpPr>
            <a:spLocks noGrp="1"/>
          </p:cNvSpPr>
          <p:nvPr>
            <p:ph type="dt" sz="half" idx="10"/>
          </p:nvPr>
        </p:nvSpPr>
        <p:spPr/>
        <p:txBody>
          <a:bodyPr/>
          <a:lstStyle/>
          <a:p>
            <a:fld id="{B0EE4509-BCA0-4867-BAEC-4F308CDBC067}" type="datetimeFigureOut">
              <a:rPr lang="en-US" smtClean="0"/>
              <a:t>1/2/2024</a:t>
            </a:fld>
            <a:endParaRPr lang="en-US"/>
          </a:p>
        </p:txBody>
      </p:sp>
      <p:sp>
        <p:nvSpPr>
          <p:cNvPr id="5" name="Footer Placeholder 4">
            <a:extLst>
              <a:ext uri="{FF2B5EF4-FFF2-40B4-BE49-F238E27FC236}">
                <a16:creationId xmlns:a16="http://schemas.microsoft.com/office/drawing/2014/main" id="{D9AC0E88-AC84-1DBB-4B18-C81145FC3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452E4-F11C-2EEC-43A3-14F6FC9434E4}"/>
              </a:ext>
            </a:extLst>
          </p:cNvPr>
          <p:cNvSpPr>
            <a:spLocks noGrp="1"/>
          </p:cNvSpPr>
          <p:nvPr>
            <p:ph type="sldNum" sz="quarter" idx="12"/>
          </p:nvPr>
        </p:nvSpPr>
        <p:spPr/>
        <p:txBody>
          <a:bodyPr/>
          <a:lstStyle/>
          <a:p>
            <a:fld id="{F0A2F60C-5DAC-4C98-B5E7-5E4B3966AB14}" type="slidenum">
              <a:rPr lang="en-US" smtClean="0"/>
              <a:t>‹#›</a:t>
            </a:fld>
            <a:endParaRPr lang="en-US"/>
          </a:p>
        </p:txBody>
      </p:sp>
    </p:spTree>
    <p:extLst>
      <p:ext uri="{BB962C8B-B14F-4D97-AF65-F5344CB8AC3E}">
        <p14:creationId xmlns:p14="http://schemas.microsoft.com/office/powerpoint/2010/main" val="335561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E6EC-6E2D-790B-FA7A-355281E1E5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E6B9E5-3B62-41B3-4B91-BD63D8EF38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65F047-6424-973E-4381-3E93D3B0A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5D194E-8059-2973-A021-C3FFEAAEC8EC}"/>
              </a:ext>
            </a:extLst>
          </p:cNvPr>
          <p:cNvSpPr>
            <a:spLocks noGrp="1"/>
          </p:cNvSpPr>
          <p:nvPr>
            <p:ph type="dt" sz="half" idx="10"/>
          </p:nvPr>
        </p:nvSpPr>
        <p:spPr/>
        <p:txBody>
          <a:bodyPr/>
          <a:lstStyle/>
          <a:p>
            <a:fld id="{B0EE4509-BCA0-4867-BAEC-4F308CDBC067}" type="datetimeFigureOut">
              <a:rPr lang="en-US" smtClean="0"/>
              <a:t>1/2/2024</a:t>
            </a:fld>
            <a:endParaRPr lang="en-US"/>
          </a:p>
        </p:txBody>
      </p:sp>
      <p:sp>
        <p:nvSpPr>
          <p:cNvPr id="6" name="Footer Placeholder 5">
            <a:extLst>
              <a:ext uri="{FF2B5EF4-FFF2-40B4-BE49-F238E27FC236}">
                <a16:creationId xmlns:a16="http://schemas.microsoft.com/office/drawing/2014/main" id="{BFF956AA-E1B7-5F97-EFD3-45D12E881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47F20-DFD1-2F0B-B137-678E2CE97A4D}"/>
              </a:ext>
            </a:extLst>
          </p:cNvPr>
          <p:cNvSpPr>
            <a:spLocks noGrp="1"/>
          </p:cNvSpPr>
          <p:nvPr>
            <p:ph type="sldNum" sz="quarter" idx="12"/>
          </p:nvPr>
        </p:nvSpPr>
        <p:spPr/>
        <p:txBody>
          <a:bodyPr/>
          <a:lstStyle/>
          <a:p>
            <a:fld id="{F0A2F60C-5DAC-4C98-B5E7-5E4B3966AB14}" type="slidenum">
              <a:rPr lang="en-US" smtClean="0"/>
              <a:t>‹#›</a:t>
            </a:fld>
            <a:endParaRPr lang="en-US"/>
          </a:p>
        </p:txBody>
      </p:sp>
    </p:spTree>
    <p:extLst>
      <p:ext uri="{BB962C8B-B14F-4D97-AF65-F5344CB8AC3E}">
        <p14:creationId xmlns:p14="http://schemas.microsoft.com/office/powerpoint/2010/main" val="14080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E3BF-5481-6003-A2C4-87CB664285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2B9551-8924-54D3-7C64-EEDDA68D31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2BE7D9-08EE-8721-90C5-75FC2F1B3F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C07EF-43D9-563C-A40B-8E60853D2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389BAE-2109-2049-B938-0903228382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379C6F-A575-065D-7F9D-63A6BAF52504}"/>
              </a:ext>
            </a:extLst>
          </p:cNvPr>
          <p:cNvSpPr>
            <a:spLocks noGrp="1"/>
          </p:cNvSpPr>
          <p:nvPr>
            <p:ph type="dt" sz="half" idx="10"/>
          </p:nvPr>
        </p:nvSpPr>
        <p:spPr/>
        <p:txBody>
          <a:bodyPr/>
          <a:lstStyle/>
          <a:p>
            <a:fld id="{B0EE4509-BCA0-4867-BAEC-4F308CDBC067}" type="datetimeFigureOut">
              <a:rPr lang="en-US" smtClean="0"/>
              <a:t>1/2/2024</a:t>
            </a:fld>
            <a:endParaRPr lang="en-US"/>
          </a:p>
        </p:txBody>
      </p:sp>
      <p:sp>
        <p:nvSpPr>
          <p:cNvPr id="8" name="Footer Placeholder 7">
            <a:extLst>
              <a:ext uri="{FF2B5EF4-FFF2-40B4-BE49-F238E27FC236}">
                <a16:creationId xmlns:a16="http://schemas.microsoft.com/office/drawing/2014/main" id="{C12F970C-5199-659E-D3A0-9F886C7B6C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C6DE9A-089E-5781-AA40-8DE7C4777295}"/>
              </a:ext>
            </a:extLst>
          </p:cNvPr>
          <p:cNvSpPr>
            <a:spLocks noGrp="1"/>
          </p:cNvSpPr>
          <p:nvPr>
            <p:ph type="sldNum" sz="quarter" idx="12"/>
          </p:nvPr>
        </p:nvSpPr>
        <p:spPr/>
        <p:txBody>
          <a:bodyPr/>
          <a:lstStyle/>
          <a:p>
            <a:fld id="{F0A2F60C-5DAC-4C98-B5E7-5E4B3966AB14}" type="slidenum">
              <a:rPr lang="en-US" smtClean="0"/>
              <a:t>‹#›</a:t>
            </a:fld>
            <a:endParaRPr lang="en-US"/>
          </a:p>
        </p:txBody>
      </p:sp>
    </p:spTree>
    <p:extLst>
      <p:ext uri="{BB962C8B-B14F-4D97-AF65-F5344CB8AC3E}">
        <p14:creationId xmlns:p14="http://schemas.microsoft.com/office/powerpoint/2010/main" val="758010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9023-AD77-3270-C923-520FA0EC47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C091E1-315A-F338-849A-B7937D60FB29}"/>
              </a:ext>
            </a:extLst>
          </p:cNvPr>
          <p:cNvSpPr>
            <a:spLocks noGrp="1"/>
          </p:cNvSpPr>
          <p:nvPr>
            <p:ph type="dt" sz="half" idx="10"/>
          </p:nvPr>
        </p:nvSpPr>
        <p:spPr/>
        <p:txBody>
          <a:bodyPr/>
          <a:lstStyle/>
          <a:p>
            <a:fld id="{B0EE4509-BCA0-4867-BAEC-4F308CDBC067}" type="datetimeFigureOut">
              <a:rPr lang="en-US" smtClean="0"/>
              <a:t>1/2/2024</a:t>
            </a:fld>
            <a:endParaRPr lang="en-US"/>
          </a:p>
        </p:txBody>
      </p:sp>
      <p:sp>
        <p:nvSpPr>
          <p:cNvPr id="4" name="Footer Placeholder 3">
            <a:extLst>
              <a:ext uri="{FF2B5EF4-FFF2-40B4-BE49-F238E27FC236}">
                <a16:creationId xmlns:a16="http://schemas.microsoft.com/office/drawing/2014/main" id="{E05840C5-C882-3808-0A12-3D19D2300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33886E-C04A-E789-9B9C-B7398C04D7CD}"/>
              </a:ext>
            </a:extLst>
          </p:cNvPr>
          <p:cNvSpPr>
            <a:spLocks noGrp="1"/>
          </p:cNvSpPr>
          <p:nvPr>
            <p:ph type="sldNum" sz="quarter" idx="12"/>
          </p:nvPr>
        </p:nvSpPr>
        <p:spPr/>
        <p:txBody>
          <a:bodyPr/>
          <a:lstStyle/>
          <a:p>
            <a:fld id="{F0A2F60C-5DAC-4C98-B5E7-5E4B3966AB14}" type="slidenum">
              <a:rPr lang="en-US" smtClean="0"/>
              <a:t>‹#›</a:t>
            </a:fld>
            <a:endParaRPr lang="en-US"/>
          </a:p>
        </p:txBody>
      </p:sp>
    </p:spTree>
    <p:extLst>
      <p:ext uri="{BB962C8B-B14F-4D97-AF65-F5344CB8AC3E}">
        <p14:creationId xmlns:p14="http://schemas.microsoft.com/office/powerpoint/2010/main" val="37284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3C0E0A-DAEA-089F-D084-F64197E1BAC4}"/>
              </a:ext>
            </a:extLst>
          </p:cNvPr>
          <p:cNvSpPr>
            <a:spLocks noGrp="1"/>
          </p:cNvSpPr>
          <p:nvPr>
            <p:ph type="dt" sz="half" idx="10"/>
          </p:nvPr>
        </p:nvSpPr>
        <p:spPr/>
        <p:txBody>
          <a:bodyPr/>
          <a:lstStyle/>
          <a:p>
            <a:fld id="{B0EE4509-BCA0-4867-BAEC-4F308CDBC067}" type="datetimeFigureOut">
              <a:rPr lang="en-US" smtClean="0"/>
              <a:t>1/2/2024</a:t>
            </a:fld>
            <a:endParaRPr lang="en-US"/>
          </a:p>
        </p:txBody>
      </p:sp>
      <p:sp>
        <p:nvSpPr>
          <p:cNvPr id="3" name="Footer Placeholder 2">
            <a:extLst>
              <a:ext uri="{FF2B5EF4-FFF2-40B4-BE49-F238E27FC236}">
                <a16:creationId xmlns:a16="http://schemas.microsoft.com/office/drawing/2014/main" id="{2D36BF4A-3962-5E16-DDA9-5FA5192F35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9F0974-2F8A-8CA5-CDD9-70E88A184BF8}"/>
              </a:ext>
            </a:extLst>
          </p:cNvPr>
          <p:cNvSpPr>
            <a:spLocks noGrp="1"/>
          </p:cNvSpPr>
          <p:nvPr>
            <p:ph type="sldNum" sz="quarter" idx="12"/>
          </p:nvPr>
        </p:nvSpPr>
        <p:spPr/>
        <p:txBody>
          <a:bodyPr/>
          <a:lstStyle/>
          <a:p>
            <a:fld id="{F0A2F60C-5DAC-4C98-B5E7-5E4B3966AB14}" type="slidenum">
              <a:rPr lang="en-US" smtClean="0"/>
              <a:t>‹#›</a:t>
            </a:fld>
            <a:endParaRPr lang="en-US"/>
          </a:p>
        </p:txBody>
      </p:sp>
    </p:spTree>
    <p:extLst>
      <p:ext uri="{BB962C8B-B14F-4D97-AF65-F5344CB8AC3E}">
        <p14:creationId xmlns:p14="http://schemas.microsoft.com/office/powerpoint/2010/main" val="158899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B91B-DDCF-638F-9388-4F3C191D0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5A9E5E-6256-3EC5-7DB8-9861D680E3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1F7CB0-660B-E4C4-C1B5-9F638E9F6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63E49-4FB7-EA1F-87BB-91E2FEEA3016}"/>
              </a:ext>
            </a:extLst>
          </p:cNvPr>
          <p:cNvSpPr>
            <a:spLocks noGrp="1"/>
          </p:cNvSpPr>
          <p:nvPr>
            <p:ph type="dt" sz="half" idx="10"/>
          </p:nvPr>
        </p:nvSpPr>
        <p:spPr/>
        <p:txBody>
          <a:bodyPr/>
          <a:lstStyle/>
          <a:p>
            <a:fld id="{B0EE4509-BCA0-4867-BAEC-4F308CDBC067}" type="datetimeFigureOut">
              <a:rPr lang="en-US" smtClean="0"/>
              <a:t>1/2/2024</a:t>
            </a:fld>
            <a:endParaRPr lang="en-US"/>
          </a:p>
        </p:txBody>
      </p:sp>
      <p:sp>
        <p:nvSpPr>
          <p:cNvPr id="6" name="Footer Placeholder 5">
            <a:extLst>
              <a:ext uri="{FF2B5EF4-FFF2-40B4-BE49-F238E27FC236}">
                <a16:creationId xmlns:a16="http://schemas.microsoft.com/office/drawing/2014/main" id="{B19D4BC2-CDD3-FA66-4998-5C8DA9305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45F3E-1B60-C7EF-9A65-82402FFFF6E3}"/>
              </a:ext>
            </a:extLst>
          </p:cNvPr>
          <p:cNvSpPr>
            <a:spLocks noGrp="1"/>
          </p:cNvSpPr>
          <p:nvPr>
            <p:ph type="sldNum" sz="quarter" idx="12"/>
          </p:nvPr>
        </p:nvSpPr>
        <p:spPr/>
        <p:txBody>
          <a:bodyPr/>
          <a:lstStyle/>
          <a:p>
            <a:fld id="{F0A2F60C-5DAC-4C98-B5E7-5E4B3966AB14}" type="slidenum">
              <a:rPr lang="en-US" smtClean="0"/>
              <a:t>‹#›</a:t>
            </a:fld>
            <a:endParaRPr lang="en-US"/>
          </a:p>
        </p:txBody>
      </p:sp>
    </p:spTree>
    <p:extLst>
      <p:ext uri="{BB962C8B-B14F-4D97-AF65-F5344CB8AC3E}">
        <p14:creationId xmlns:p14="http://schemas.microsoft.com/office/powerpoint/2010/main" val="47262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AA4E-637A-C797-03DB-039A79FD0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09E1A4-536E-DDB5-4B06-34554A5825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450F9D-88F9-2443-DE3F-603FA18DB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8EC23-BB8B-70B3-44A3-E94E5DABE556}"/>
              </a:ext>
            </a:extLst>
          </p:cNvPr>
          <p:cNvSpPr>
            <a:spLocks noGrp="1"/>
          </p:cNvSpPr>
          <p:nvPr>
            <p:ph type="dt" sz="half" idx="10"/>
          </p:nvPr>
        </p:nvSpPr>
        <p:spPr/>
        <p:txBody>
          <a:bodyPr/>
          <a:lstStyle/>
          <a:p>
            <a:fld id="{B0EE4509-BCA0-4867-BAEC-4F308CDBC067}" type="datetimeFigureOut">
              <a:rPr lang="en-US" smtClean="0"/>
              <a:t>1/2/2024</a:t>
            </a:fld>
            <a:endParaRPr lang="en-US"/>
          </a:p>
        </p:txBody>
      </p:sp>
      <p:sp>
        <p:nvSpPr>
          <p:cNvPr id="6" name="Footer Placeholder 5">
            <a:extLst>
              <a:ext uri="{FF2B5EF4-FFF2-40B4-BE49-F238E27FC236}">
                <a16:creationId xmlns:a16="http://schemas.microsoft.com/office/drawing/2014/main" id="{00A448A8-AE8D-498A-F50A-2096EFDA7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92FF6-557D-06E4-20F1-05E074688442}"/>
              </a:ext>
            </a:extLst>
          </p:cNvPr>
          <p:cNvSpPr>
            <a:spLocks noGrp="1"/>
          </p:cNvSpPr>
          <p:nvPr>
            <p:ph type="sldNum" sz="quarter" idx="12"/>
          </p:nvPr>
        </p:nvSpPr>
        <p:spPr/>
        <p:txBody>
          <a:bodyPr/>
          <a:lstStyle/>
          <a:p>
            <a:fld id="{F0A2F60C-5DAC-4C98-B5E7-5E4B3966AB14}" type="slidenum">
              <a:rPr lang="en-US" smtClean="0"/>
              <a:t>‹#›</a:t>
            </a:fld>
            <a:endParaRPr lang="en-US"/>
          </a:p>
        </p:txBody>
      </p:sp>
    </p:spTree>
    <p:extLst>
      <p:ext uri="{BB962C8B-B14F-4D97-AF65-F5344CB8AC3E}">
        <p14:creationId xmlns:p14="http://schemas.microsoft.com/office/powerpoint/2010/main" val="343614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55D133-6BD3-33D7-90D4-A3D2B4ABC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D3F0CD-1363-3E38-225F-530AE30CA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C54BB-C4B8-26B2-3E25-5B93EEA2B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E4509-BCA0-4867-BAEC-4F308CDBC067}" type="datetimeFigureOut">
              <a:rPr lang="en-US" smtClean="0"/>
              <a:t>1/2/2024</a:t>
            </a:fld>
            <a:endParaRPr lang="en-US"/>
          </a:p>
        </p:txBody>
      </p:sp>
      <p:sp>
        <p:nvSpPr>
          <p:cNvPr id="5" name="Footer Placeholder 4">
            <a:extLst>
              <a:ext uri="{FF2B5EF4-FFF2-40B4-BE49-F238E27FC236}">
                <a16:creationId xmlns:a16="http://schemas.microsoft.com/office/drawing/2014/main" id="{59BE2278-137C-78DF-CF8B-5A0B9E112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5CA49B-FC91-5272-9D13-8B4FDB35E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2F60C-5DAC-4C98-B5E7-5E4B3966AB14}" type="slidenum">
              <a:rPr lang="en-US" smtClean="0"/>
              <a:t>‹#›</a:t>
            </a:fld>
            <a:endParaRPr lang="en-US"/>
          </a:p>
        </p:txBody>
      </p:sp>
    </p:spTree>
    <p:extLst>
      <p:ext uri="{BB962C8B-B14F-4D97-AF65-F5344CB8AC3E}">
        <p14:creationId xmlns:p14="http://schemas.microsoft.com/office/powerpoint/2010/main" val="3976757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AC39-29C3-84AA-7CAE-53FE618A82D6}"/>
              </a:ext>
            </a:extLst>
          </p:cNvPr>
          <p:cNvSpPr>
            <a:spLocks noGrp="1"/>
          </p:cNvSpPr>
          <p:nvPr>
            <p:ph type="ctrTitle"/>
          </p:nvPr>
        </p:nvSpPr>
        <p:spPr/>
        <p:txBody>
          <a:bodyPr>
            <a:normAutofit/>
          </a:bodyPr>
          <a:lstStyle/>
          <a:p>
            <a:br>
              <a:rPr lang="en-US" dirty="0"/>
            </a:br>
            <a:r>
              <a:rPr lang="en-US" sz="4400" dirty="0"/>
              <a:t>UNIT 3-ASSOCIATIVE LEARNING</a:t>
            </a:r>
          </a:p>
        </p:txBody>
      </p:sp>
      <p:sp>
        <p:nvSpPr>
          <p:cNvPr id="3" name="Subtitle 2">
            <a:extLst>
              <a:ext uri="{FF2B5EF4-FFF2-40B4-BE49-F238E27FC236}">
                <a16:creationId xmlns:a16="http://schemas.microsoft.com/office/drawing/2014/main" id="{4D4E1485-288D-03A2-DC2C-F339741AC37D}"/>
              </a:ext>
            </a:extLst>
          </p:cNvPr>
          <p:cNvSpPr>
            <a:spLocks noGrp="1"/>
          </p:cNvSpPr>
          <p:nvPr>
            <p:ph type="subTitle" idx="1"/>
          </p:nvPr>
        </p:nvSpPr>
        <p:spPr/>
        <p:txBody>
          <a:bodyPr/>
          <a:lstStyle/>
          <a:p>
            <a:r>
              <a:rPr lang="en-US" dirty="0"/>
              <a:t>Prof. Shilpa Gaikwad</a:t>
            </a:r>
          </a:p>
          <a:p>
            <a:r>
              <a:rPr lang="en-US" dirty="0"/>
              <a:t>TE AIDS</a:t>
            </a:r>
          </a:p>
        </p:txBody>
      </p:sp>
    </p:spTree>
    <p:extLst>
      <p:ext uri="{BB962C8B-B14F-4D97-AF65-F5344CB8AC3E}">
        <p14:creationId xmlns:p14="http://schemas.microsoft.com/office/powerpoint/2010/main" val="328695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3EFC-F915-C904-4E53-671F1CCE41EF}"/>
              </a:ext>
            </a:extLst>
          </p:cNvPr>
          <p:cNvSpPr>
            <a:spLocks noGrp="1"/>
          </p:cNvSpPr>
          <p:nvPr>
            <p:ph type="title"/>
          </p:nvPr>
        </p:nvSpPr>
        <p:spPr/>
        <p:txBody>
          <a:bodyPr/>
          <a:lstStyle/>
          <a:p>
            <a:pPr algn="ctr"/>
            <a:r>
              <a:rPr lang="en-US" dirty="0"/>
              <a:t>What is Associative Learning?</a:t>
            </a:r>
          </a:p>
        </p:txBody>
      </p:sp>
      <p:sp>
        <p:nvSpPr>
          <p:cNvPr id="3" name="Content Placeholder 2">
            <a:extLst>
              <a:ext uri="{FF2B5EF4-FFF2-40B4-BE49-F238E27FC236}">
                <a16:creationId xmlns:a16="http://schemas.microsoft.com/office/drawing/2014/main" id="{8380EE5B-8CD3-D768-E6C2-EF903F18AA52}"/>
              </a:ext>
            </a:extLst>
          </p:cNvPr>
          <p:cNvSpPr>
            <a:spLocks noGrp="1"/>
          </p:cNvSpPr>
          <p:nvPr>
            <p:ph idx="1"/>
          </p:nvPr>
        </p:nvSpPr>
        <p:spPr/>
        <p:txBody>
          <a:bodyPr>
            <a:normAutofit fontScale="77500" lnSpcReduction="20000"/>
          </a:bodyPr>
          <a:lstStyle/>
          <a:p>
            <a:r>
              <a:rPr lang="en-US" dirty="0"/>
              <a:t>Associative learning is a style of learning that happens when two unrelated elements (for example, objects, sights, sounds, ideas, and/or behaviors) become connected in our brains through a process known as conditioning.</a:t>
            </a:r>
          </a:p>
          <a:p>
            <a:r>
              <a:rPr lang="en-US" b="1" dirty="0"/>
              <a:t>Examples of associative learning include:</a:t>
            </a:r>
          </a:p>
          <a:p>
            <a:r>
              <a:rPr lang="en-US" dirty="0"/>
              <a:t>If someone puts their hand on a hot stove and hurts themselves, they may learn to associate hot stoves with pain, and have therefore been conditioned not to put their hands on them.</a:t>
            </a:r>
          </a:p>
          <a:p>
            <a:r>
              <a:rPr lang="en-US" dirty="0"/>
              <a:t>If someone eats a particular food, then develops a headache soon afterwards, they may learn to associate that food with headaches (even if the food didn’t cause the headache), and not want to eat it again.</a:t>
            </a:r>
          </a:p>
          <a:p>
            <a:r>
              <a:rPr lang="en-US" dirty="0"/>
              <a:t>Every time a child cleans their room, their parent or carer gives them a treat. The child starts associating cleaning their room with treats, making them more inclined to clean their room more frequently.</a:t>
            </a:r>
          </a:p>
          <a:p>
            <a:r>
              <a:rPr lang="en-US" dirty="0"/>
              <a:t>When a kitten is misbehaving, its mother will flick its ears. The kitten eventually learns to associate misbehaving with ear flicking (which is painful to them), so it stops.</a:t>
            </a:r>
          </a:p>
        </p:txBody>
      </p:sp>
    </p:spTree>
    <p:extLst>
      <p:ext uri="{BB962C8B-B14F-4D97-AF65-F5344CB8AC3E}">
        <p14:creationId xmlns:p14="http://schemas.microsoft.com/office/powerpoint/2010/main" val="99167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9858-78EB-147A-FC4A-EB9A81C71E57}"/>
              </a:ext>
            </a:extLst>
          </p:cNvPr>
          <p:cNvSpPr>
            <a:spLocks noGrp="1"/>
          </p:cNvSpPr>
          <p:nvPr>
            <p:ph type="title"/>
          </p:nvPr>
        </p:nvSpPr>
        <p:spPr/>
        <p:txBody>
          <a:bodyPr/>
          <a:lstStyle/>
          <a:p>
            <a:pPr algn="ctr"/>
            <a:r>
              <a:rPr lang="en-US"/>
              <a:t>What is Associative Learning?</a:t>
            </a:r>
          </a:p>
        </p:txBody>
      </p:sp>
      <p:sp>
        <p:nvSpPr>
          <p:cNvPr id="3" name="Content Placeholder 2">
            <a:extLst>
              <a:ext uri="{FF2B5EF4-FFF2-40B4-BE49-F238E27FC236}">
                <a16:creationId xmlns:a16="http://schemas.microsoft.com/office/drawing/2014/main" id="{29E1DCA3-E65B-646C-FFC6-20310C5CFD81}"/>
              </a:ext>
            </a:extLst>
          </p:cNvPr>
          <p:cNvSpPr>
            <a:spLocks noGrp="1"/>
          </p:cNvSpPr>
          <p:nvPr>
            <p:ph idx="1"/>
          </p:nvPr>
        </p:nvSpPr>
        <p:spPr/>
        <p:txBody>
          <a:bodyPr>
            <a:normAutofit fontScale="92500" lnSpcReduction="10000"/>
          </a:bodyPr>
          <a:lstStyle/>
          <a:p>
            <a:pPr algn="just"/>
            <a:r>
              <a:rPr lang="en-US" dirty="0"/>
              <a:t>Associative learning is something that all humans and animals do naturally. By linking elements together and making a web of different connections, we build up our memories and deepen our understanding of the world around us. If we did not do this, we would not be able to recall even the most basic of things, such as how to get to the local shops, or that we do not like certain foods. </a:t>
            </a:r>
          </a:p>
          <a:p>
            <a:pPr algn="just"/>
            <a:endParaRPr lang="en-US" dirty="0"/>
          </a:p>
          <a:p>
            <a:pPr algn="just"/>
            <a:r>
              <a:rPr lang="en-US" dirty="0"/>
              <a:t>As well as being something that humans and animals do naturally, associative learning is also utilized by those who teach. Through using associative learning techniques, teachers are better able to manage their classrooms, while parents and carers are better able to encourage their children to behave well and responsibly.</a:t>
            </a:r>
          </a:p>
        </p:txBody>
      </p:sp>
    </p:spTree>
    <p:extLst>
      <p:ext uri="{BB962C8B-B14F-4D97-AF65-F5344CB8AC3E}">
        <p14:creationId xmlns:p14="http://schemas.microsoft.com/office/powerpoint/2010/main" val="379124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ED76-A291-DFC5-FE0C-7DD971916DB3}"/>
              </a:ext>
            </a:extLst>
          </p:cNvPr>
          <p:cNvSpPr>
            <a:spLocks noGrp="1"/>
          </p:cNvSpPr>
          <p:nvPr>
            <p:ph type="title"/>
          </p:nvPr>
        </p:nvSpPr>
        <p:spPr/>
        <p:txBody>
          <a:bodyPr/>
          <a:lstStyle/>
          <a:p>
            <a:pPr algn="ctr"/>
            <a:r>
              <a:rPr lang="en-US" dirty="0"/>
              <a:t>Associative learning in the classroom</a:t>
            </a:r>
            <a:br>
              <a:rPr lang="en-US" dirty="0"/>
            </a:br>
            <a:endParaRPr lang="en-US" dirty="0"/>
          </a:p>
        </p:txBody>
      </p:sp>
      <p:sp>
        <p:nvSpPr>
          <p:cNvPr id="3" name="Content Placeholder 2">
            <a:extLst>
              <a:ext uri="{FF2B5EF4-FFF2-40B4-BE49-F238E27FC236}">
                <a16:creationId xmlns:a16="http://schemas.microsoft.com/office/drawing/2014/main" id="{13568421-0DEE-968D-C302-0FE3627921DA}"/>
              </a:ext>
            </a:extLst>
          </p:cNvPr>
          <p:cNvSpPr>
            <a:spLocks noGrp="1"/>
          </p:cNvSpPr>
          <p:nvPr>
            <p:ph idx="1"/>
          </p:nvPr>
        </p:nvSpPr>
        <p:spPr/>
        <p:txBody>
          <a:bodyPr>
            <a:normAutofit fontScale="92500" lnSpcReduction="20000"/>
          </a:bodyPr>
          <a:lstStyle/>
          <a:p>
            <a:r>
              <a:rPr lang="en-US" dirty="0"/>
              <a:t>Associative learning is regularly used in classrooms to encourage and discourage certain student behaviors. </a:t>
            </a:r>
          </a:p>
          <a:p>
            <a:r>
              <a:rPr lang="en-US" b="1" dirty="0"/>
              <a:t>Some examples of associative learning being utilized in the classroom include:</a:t>
            </a:r>
          </a:p>
          <a:p>
            <a:r>
              <a:rPr lang="en-US" dirty="0"/>
              <a:t>Awarding students high grades for doing good work.</a:t>
            </a:r>
          </a:p>
          <a:p>
            <a:r>
              <a:rPr lang="en-US" dirty="0"/>
              <a:t>Praising students for their effort and hard work.</a:t>
            </a:r>
          </a:p>
          <a:p>
            <a:r>
              <a:rPr lang="en-US" dirty="0"/>
              <a:t>Using star charts. (When a student does something well, a star is added. After earning a certain number of stars, the student gets a prize.)</a:t>
            </a:r>
          </a:p>
          <a:p>
            <a:r>
              <a:rPr lang="en-US" dirty="0"/>
              <a:t>Removing classroom privileges from students who have been misbehaving in class.</a:t>
            </a:r>
          </a:p>
          <a:p>
            <a:r>
              <a:rPr lang="en-US" dirty="0"/>
              <a:t>Not allowing a misbehaving student to sit with their friends.</a:t>
            </a:r>
          </a:p>
          <a:p>
            <a:r>
              <a:rPr lang="en-US" dirty="0"/>
              <a:t>Giving misbehaving students detention.</a:t>
            </a:r>
          </a:p>
        </p:txBody>
      </p:sp>
    </p:spTree>
    <p:extLst>
      <p:ext uri="{BB962C8B-B14F-4D97-AF65-F5344CB8AC3E}">
        <p14:creationId xmlns:p14="http://schemas.microsoft.com/office/powerpoint/2010/main" val="2785169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460</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 UNIT 3-ASSOCIATIVE LEARNING</vt:lpstr>
      <vt:lpstr>What is Associative Learning?</vt:lpstr>
      <vt:lpstr>What is Associative Learning?</vt:lpstr>
      <vt:lpstr>Associative learning in the classroom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ASSOCIATIVE LEARNING</dc:title>
  <dc:creator>iamsweety19@gmail.com</dc:creator>
  <cp:lastModifiedBy>SHILPA GAIKWAD</cp:lastModifiedBy>
  <cp:revision>5</cp:revision>
  <dcterms:created xsi:type="dcterms:W3CDTF">2023-04-23T16:39:51Z</dcterms:created>
  <dcterms:modified xsi:type="dcterms:W3CDTF">2024-01-02T12:32:42Z</dcterms:modified>
</cp:coreProperties>
</file>