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0" r:id="rId6"/>
    <p:sldId id="261" r:id="rId7"/>
    <p:sldId id="262" r:id="rId8"/>
    <p:sldId id="263" r:id="rId9"/>
    <p:sldId id="265"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04" autoAdjust="0"/>
    <p:restoredTop sz="94660"/>
  </p:normalViewPr>
  <p:slideViewPr>
    <p:cSldViewPr snapToGrid="0">
      <p:cViewPr varScale="1">
        <p:scale>
          <a:sx n="63" d="100"/>
          <a:sy n="63" d="100"/>
        </p:scale>
        <p:origin x="796"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82664-48B5-E80D-50BE-13921338530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2020FFA-4E36-EEB4-D4D1-573A36624C8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6FF98A-BF42-5FC0-BA32-4CC256581FB5}"/>
              </a:ext>
            </a:extLst>
          </p:cNvPr>
          <p:cNvSpPr>
            <a:spLocks noGrp="1"/>
          </p:cNvSpPr>
          <p:nvPr>
            <p:ph type="dt" sz="half" idx="10"/>
          </p:nvPr>
        </p:nvSpPr>
        <p:spPr/>
        <p:txBody>
          <a:bodyPr/>
          <a:lstStyle/>
          <a:p>
            <a:fld id="{F023F486-D1A7-4955-A813-1B7A62B442E2}" type="datetimeFigureOut">
              <a:rPr lang="en-US" smtClean="0"/>
              <a:t>1/2/2024</a:t>
            </a:fld>
            <a:endParaRPr lang="en-US"/>
          </a:p>
        </p:txBody>
      </p:sp>
      <p:sp>
        <p:nvSpPr>
          <p:cNvPr id="5" name="Footer Placeholder 4">
            <a:extLst>
              <a:ext uri="{FF2B5EF4-FFF2-40B4-BE49-F238E27FC236}">
                <a16:creationId xmlns:a16="http://schemas.microsoft.com/office/drawing/2014/main" id="{85EF85C2-EA68-16B9-1D0B-C5877AA838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5447BD-A495-EEB1-5CBD-A5DC7FC0B86E}"/>
              </a:ext>
            </a:extLst>
          </p:cNvPr>
          <p:cNvSpPr>
            <a:spLocks noGrp="1"/>
          </p:cNvSpPr>
          <p:nvPr>
            <p:ph type="sldNum" sz="quarter" idx="12"/>
          </p:nvPr>
        </p:nvSpPr>
        <p:spPr/>
        <p:txBody>
          <a:bodyPr/>
          <a:lstStyle/>
          <a:p>
            <a:fld id="{EE166C95-BF5A-480D-A116-DA32EA7E7FA4}" type="slidenum">
              <a:rPr lang="en-US" smtClean="0"/>
              <a:t>‹#›</a:t>
            </a:fld>
            <a:endParaRPr lang="en-US"/>
          </a:p>
        </p:txBody>
      </p:sp>
    </p:spTree>
    <p:extLst>
      <p:ext uri="{BB962C8B-B14F-4D97-AF65-F5344CB8AC3E}">
        <p14:creationId xmlns:p14="http://schemas.microsoft.com/office/powerpoint/2010/main" val="1579310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8FB2B-ACFC-D0C6-8495-08DF201C621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9E55A48-028E-43F0-523E-36655358240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79294C-6BD9-AF6C-874E-1953D35CDBF7}"/>
              </a:ext>
            </a:extLst>
          </p:cNvPr>
          <p:cNvSpPr>
            <a:spLocks noGrp="1"/>
          </p:cNvSpPr>
          <p:nvPr>
            <p:ph type="dt" sz="half" idx="10"/>
          </p:nvPr>
        </p:nvSpPr>
        <p:spPr/>
        <p:txBody>
          <a:bodyPr/>
          <a:lstStyle/>
          <a:p>
            <a:fld id="{F023F486-D1A7-4955-A813-1B7A62B442E2}" type="datetimeFigureOut">
              <a:rPr lang="en-US" smtClean="0"/>
              <a:t>1/2/2024</a:t>
            </a:fld>
            <a:endParaRPr lang="en-US"/>
          </a:p>
        </p:txBody>
      </p:sp>
      <p:sp>
        <p:nvSpPr>
          <p:cNvPr id="5" name="Footer Placeholder 4">
            <a:extLst>
              <a:ext uri="{FF2B5EF4-FFF2-40B4-BE49-F238E27FC236}">
                <a16:creationId xmlns:a16="http://schemas.microsoft.com/office/drawing/2014/main" id="{38E8CB59-2A39-CCCD-A485-6DF9B85534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AFB42C-A9D5-42F2-6013-31F3555D4A47}"/>
              </a:ext>
            </a:extLst>
          </p:cNvPr>
          <p:cNvSpPr>
            <a:spLocks noGrp="1"/>
          </p:cNvSpPr>
          <p:nvPr>
            <p:ph type="sldNum" sz="quarter" idx="12"/>
          </p:nvPr>
        </p:nvSpPr>
        <p:spPr/>
        <p:txBody>
          <a:bodyPr/>
          <a:lstStyle/>
          <a:p>
            <a:fld id="{EE166C95-BF5A-480D-A116-DA32EA7E7FA4}" type="slidenum">
              <a:rPr lang="en-US" smtClean="0"/>
              <a:t>‹#›</a:t>
            </a:fld>
            <a:endParaRPr lang="en-US"/>
          </a:p>
        </p:txBody>
      </p:sp>
    </p:spTree>
    <p:extLst>
      <p:ext uri="{BB962C8B-B14F-4D97-AF65-F5344CB8AC3E}">
        <p14:creationId xmlns:p14="http://schemas.microsoft.com/office/powerpoint/2010/main" val="265350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6F50A10-8695-8DD8-A2CF-618F408D903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A3C07B9-D353-D4DB-B802-3243C8C32B5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86B8E4-2851-FCB7-CC2A-F461323CB81F}"/>
              </a:ext>
            </a:extLst>
          </p:cNvPr>
          <p:cNvSpPr>
            <a:spLocks noGrp="1"/>
          </p:cNvSpPr>
          <p:nvPr>
            <p:ph type="dt" sz="half" idx="10"/>
          </p:nvPr>
        </p:nvSpPr>
        <p:spPr/>
        <p:txBody>
          <a:bodyPr/>
          <a:lstStyle/>
          <a:p>
            <a:fld id="{F023F486-D1A7-4955-A813-1B7A62B442E2}" type="datetimeFigureOut">
              <a:rPr lang="en-US" smtClean="0"/>
              <a:t>1/2/2024</a:t>
            </a:fld>
            <a:endParaRPr lang="en-US"/>
          </a:p>
        </p:txBody>
      </p:sp>
      <p:sp>
        <p:nvSpPr>
          <p:cNvPr id="5" name="Footer Placeholder 4">
            <a:extLst>
              <a:ext uri="{FF2B5EF4-FFF2-40B4-BE49-F238E27FC236}">
                <a16:creationId xmlns:a16="http://schemas.microsoft.com/office/drawing/2014/main" id="{D0A02B25-62FF-EA7D-0B51-00B8A32C83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50485F-68A5-8A9C-FA0B-C2957FF50AA5}"/>
              </a:ext>
            </a:extLst>
          </p:cNvPr>
          <p:cNvSpPr>
            <a:spLocks noGrp="1"/>
          </p:cNvSpPr>
          <p:nvPr>
            <p:ph type="sldNum" sz="quarter" idx="12"/>
          </p:nvPr>
        </p:nvSpPr>
        <p:spPr/>
        <p:txBody>
          <a:bodyPr/>
          <a:lstStyle/>
          <a:p>
            <a:fld id="{EE166C95-BF5A-480D-A116-DA32EA7E7FA4}" type="slidenum">
              <a:rPr lang="en-US" smtClean="0"/>
              <a:t>‹#›</a:t>
            </a:fld>
            <a:endParaRPr lang="en-US"/>
          </a:p>
        </p:txBody>
      </p:sp>
    </p:spTree>
    <p:extLst>
      <p:ext uri="{BB962C8B-B14F-4D97-AF65-F5344CB8AC3E}">
        <p14:creationId xmlns:p14="http://schemas.microsoft.com/office/powerpoint/2010/main" val="9690381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752DC-DF53-14FD-4500-D37919B7BD3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FAD76DF-20FF-37DF-E276-551C3C02E74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B9BD0E-B9D4-0BBA-3AEB-4DB070C5FD09}"/>
              </a:ext>
            </a:extLst>
          </p:cNvPr>
          <p:cNvSpPr>
            <a:spLocks noGrp="1"/>
          </p:cNvSpPr>
          <p:nvPr>
            <p:ph type="dt" sz="half" idx="10"/>
          </p:nvPr>
        </p:nvSpPr>
        <p:spPr/>
        <p:txBody>
          <a:bodyPr/>
          <a:lstStyle/>
          <a:p>
            <a:fld id="{F023F486-D1A7-4955-A813-1B7A62B442E2}" type="datetimeFigureOut">
              <a:rPr lang="en-US" smtClean="0"/>
              <a:t>1/2/2024</a:t>
            </a:fld>
            <a:endParaRPr lang="en-US"/>
          </a:p>
        </p:txBody>
      </p:sp>
      <p:sp>
        <p:nvSpPr>
          <p:cNvPr id="5" name="Footer Placeholder 4">
            <a:extLst>
              <a:ext uri="{FF2B5EF4-FFF2-40B4-BE49-F238E27FC236}">
                <a16:creationId xmlns:a16="http://schemas.microsoft.com/office/drawing/2014/main" id="{E2E500E3-3DAF-48AB-171A-14D195FA4F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26B3B0-A1FE-72F0-90A8-C77420BEA883}"/>
              </a:ext>
            </a:extLst>
          </p:cNvPr>
          <p:cNvSpPr>
            <a:spLocks noGrp="1"/>
          </p:cNvSpPr>
          <p:nvPr>
            <p:ph type="sldNum" sz="quarter" idx="12"/>
          </p:nvPr>
        </p:nvSpPr>
        <p:spPr/>
        <p:txBody>
          <a:bodyPr/>
          <a:lstStyle/>
          <a:p>
            <a:fld id="{EE166C95-BF5A-480D-A116-DA32EA7E7FA4}" type="slidenum">
              <a:rPr lang="en-US" smtClean="0"/>
              <a:t>‹#›</a:t>
            </a:fld>
            <a:endParaRPr lang="en-US"/>
          </a:p>
        </p:txBody>
      </p:sp>
    </p:spTree>
    <p:extLst>
      <p:ext uri="{BB962C8B-B14F-4D97-AF65-F5344CB8AC3E}">
        <p14:creationId xmlns:p14="http://schemas.microsoft.com/office/powerpoint/2010/main" val="33245727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658C9-1648-9B23-2E07-BCB78CECCE4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374E86B-35FA-528F-1B1E-B07DA8DE0E7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955E3B1-9784-F8E3-BA84-8C707DAD827E}"/>
              </a:ext>
            </a:extLst>
          </p:cNvPr>
          <p:cNvSpPr>
            <a:spLocks noGrp="1"/>
          </p:cNvSpPr>
          <p:nvPr>
            <p:ph type="dt" sz="half" idx="10"/>
          </p:nvPr>
        </p:nvSpPr>
        <p:spPr/>
        <p:txBody>
          <a:bodyPr/>
          <a:lstStyle/>
          <a:p>
            <a:fld id="{F023F486-D1A7-4955-A813-1B7A62B442E2}" type="datetimeFigureOut">
              <a:rPr lang="en-US" smtClean="0"/>
              <a:t>1/2/2024</a:t>
            </a:fld>
            <a:endParaRPr lang="en-US"/>
          </a:p>
        </p:txBody>
      </p:sp>
      <p:sp>
        <p:nvSpPr>
          <p:cNvPr id="5" name="Footer Placeholder 4">
            <a:extLst>
              <a:ext uri="{FF2B5EF4-FFF2-40B4-BE49-F238E27FC236}">
                <a16:creationId xmlns:a16="http://schemas.microsoft.com/office/drawing/2014/main" id="{A93D386B-2D25-375A-5C68-DC5EA3DAFE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ECB9F9-8632-5A87-D805-2A1ECCF223FE}"/>
              </a:ext>
            </a:extLst>
          </p:cNvPr>
          <p:cNvSpPr>
            <a:spLocks noGrp="1"/>
          </p:cNvSpPr>
          <p:nvPr>
            <p:ph type="sldNum" sz="quarter" idx="12"/>
          </p:nvPr>
        </p:nvSpPr>
        <p:spPr/>
        <p:txBody>
          <a:bodyPr/>
          <a:lstStyle/>
          <a:p>
            <a:fld id="{EE166C95-BF5A-480D-A116-DA32EA7E7FA4}" type="slidenum">
              <a:rPr lang="en-US" smtClean="0"/>
              <a:t>‹#›</a:t>
            </a:fld>
            <a:endParaRPr lang="en-US"/>
          </a:p>
        </p:txBody>
      </p:sp>
    </p:spTree>
    <p:extLst>
      <p:ext uri="{BB962C8B-B14F-4D97-AF65-F5344CB8AC3E}">
        <p14:creationId xmlns:p14="http://schemas.microsoft.com/office/powerpoint/2010/main" val="30517834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55173D-4AE1-DF8D-306F-18B53B722A8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6181BA4-C009-C512-3A61-3BE20824842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682CCF7-EB04-75D8-D5A4-CE4E8AEC001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DF088C9-0C42-4C4B-7A45-F23E02224AE1}"/>
              </a:ext>
            </a:extLst>
          </p:cNvPr>
          <p:cNvSpPr>
            <a:spLocks noGrp="1"/>
          </p:cNvSpPr>
          <p:nvPr>
            <p:ph type="dt" sz="half" idx="10"/>
          </p:nvPr>
        </p:nvSpPr>
        <p:spPr/>
        <p:txBody>
          <a:bodyPr/>
          <a:lstStyle/>
          <a:p>
            <a:fld id="{F023F486-D1A7-4955-A813-1B7A62B442E2}" type="datetimeFigureOut">
              <a:rPr lang="en-US" smtClean="0"/>
              <a:t>1/2/2024</a:t>
            </a:fld>
            <a:endParaRPr lang="en-US"/>
          </a:p>
        </p:txBody>
      </p:sp>
      <p:sp>
        <p:nvSpPr>
          <p:cNvPr id="6" name="Footer Placeholder 5">
            <a:extLst>
              <a:ext uri="{FF2B5EF4-FFF2-40B4-BE49-F238E27FC236}">
                <a16:creationId xmlns:a16="http://schemas.microsoft.com/office/drawing/2014/main" id="{A5BEB112-2608-2D26-CD2F-1EF6CC697ED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85AF92-4A58-0B7D-DFE7-F69093474A3B}"/>
              </a:ext>
            </a:extLst>
          </p:cNvPr>
          <p:cNvSpPr>
            <a:spLocks noGrp="1"/>
          </p:cNvSpPr>
          <p:nvPr>
            <p:ph type="sldNum" sz="quarter" idx="12"/>
          </p:nvPr>
        </p:nvSpPr>
        <p:spPr/>
        <p:txBody>
          <a:bodyPr/>
          <a:lstStyle/>
          <a:p>
            <a:fld id="{EE166C95-BF5A-480D-A116-DA32EA7E7FA4}" type="slidenum">
              <a:rPr lang="en-US" smtClean="0"/>
              <a:t>‹#›</a:t>
            </a:fld>
            <a:endParaRPr lang="en-US"/>
          </a:p>
        </p:txBody>
      </p:sp>
    </p:spTree>
    <p:extLst>
      <p:ext uri="{BB962C8B-B14F-4D97-AF65-F5344CB8AC3E}">
        <p14:creationId xmlns:p14="http://schemas.microsoft.com/office/powerpoint/2010/main" val="25419891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BADB0-3068-08C2-52AE-1A59028D521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4F57A2A-596B-352A-22AA-6DD129B81AE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667A4CB-FFC5-C3CE-3150-BBE5E2218BB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B0B4714-7F3C-17AB-3869-46CAE64BC93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FFCAAEE-A455-C169-7480-3651E0DA75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C52D21B-2E04-2A73-A281-B03CDFF94E08}"/>
              </a:ext>
            </a:extLst>
          </p:cNvPr>
          <p:cNvSpPr>
            <a:spLocks noGrp="1"/>
          </p:cNvSpPr>
          <p:nvPr>
            <p:ph type="dt" sz="half" idx="10"/>
          </p:nvPr>
        </p:nvSpPr>
        <p:spPr/>
        <p:txBody>
          <a:bodyPr/>
          <a:lstStyle/>
          <a:p>
            <a:fld id="{F023F486-D1A7-4955-A813-1B7A62B442E2}" type="datetimeFigureOut">
              <a:rPr lang="en-US" smtClean="0"/>
              <a:t>1/2/2024</a:t>
            </a:fld>
            <a:endParaRPr lang="en-US"/>
          </a:p>
        </p:txBody>
      </p:sp>
      <p:sp>
        <p:nvSpPr>
          <p:cNvPr id="8" name="Footer Placeholder 7">
            <a:extLst>
              <a:ext uri="{FF2B5EF4-FFF2-40B4-BE49-F238E27FC236}">
                <a16:creationId xmlns:a16="http://schemas.microsoft.com/office/drawing/2014/main" id="{C5C72937-044D-34B6-9240-9D6B2BDD997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2A06CC3-1AA1-DB66-F7D1-A1873EC69638}"/>
              </a:ext>
            </a:extLst>
          </p:cNvPr>
          <p:cNvSpPr>
            <a:spLocks noGrp="1"/>
          </p:cNvSpPr>
          <p:nvPr>
            <p:ph type="sldNum" sz="quarter" idx="12"/>
          </p:nvPr>
        </p:nvSpPr>
        <p:spPr/>
        <p:txBody>
          <a:bodyPr/>
          <a:lstStyle/>
          <a:p>
            <a:fld id="{EE166C95-BF5A-480D-A116-DA32EA7E7FA4}" type="slidenum">
              <a:rPr lang="en-US" smtClean="0"/>
              <a:t>‹#›</a:t>
            </a:fld>
            <a:endParaRPr lang="en-US"/>
          </a:p>
        </p:txBody>
      </p:sp>
    </p:spTree>
    <p:extLst>
      <p:ext uri="{BB962C8B-B14F-4D97-AF65-F5344CB8AC3E}">
        <p14:creationId xmlns:p14="http://schemas.microsoft.com/office/powerpoint/2010/main" val="24310673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AA3B9-9490-5A47-3A73-AF6E88CCF8A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C4BDB5A-F43D-80D9-C4F2-79F138EC27CE}"/>
              </a:ext>
            </a:extLst>
          </p:cNvPr>
          <p:cNvSpPr>
            <a:spLocks noGrp="1"/>
          </p:cNvSpPr>
          <p:nvPr>
            <p:ph type="dt" sz="half" idx="10"/>
          </p:nvPr>
        </p:nvSpPr>
        <p:spPr/>
        <p:txBody>
          <a:bodyPr/>
          <a:lstStyle/>
          <a:p>
            <a:fld id="{F023F486-D1A7-4955-A813-1B7A62B442E2}" type="datetimeFigureOut">
              <a:rPr lang="en-US" smtClean="0"/>
              <a:t>1/2/2024</a:t>
            </a:fld>
            <a:endParaRPr lang="en-US"/>
          </a:p>
        </p:txBody>
      </p:sp>
      <p:sp>
        <p:nvSpPr>
          <p:cNvPr id="4" name="Footer Placeholder 3">
            <a:extLst>
              <a:ext uri="{FF2B5EF4-FFF2-40B4-BE49-F238E27FC236}">
                <a16:creationId xmlns:a16="http://schemas.microsoft.com/office/drawing/2014/main" id="{42D60214-40FD-068C-BD0A-C4638D23A17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FB77348-39A3-5FD3-4520-61C687DCCFFD}"/>
              </a:ext>
            </a:extLst>
          </p:cNvPr>
          <p:cNvSpPr>
            <a:spLocks noGrp="1"/>
          </p:cNvSpPr>
          <p:nvPr>
            <p:ph type="sldNum" sz="quarter" idx="12"/>
          </p:nvPr>
        </p:nvSpPr>
        <p:spPr/>
        <p:txBody>
          <a:bodyPr/>
          <a:lstStyle/>
          <a:p>
            <a:fld id="{EE166C95-BF5A-480D-A116-DA32EA7E7FA4}" type="slidenum">
              <a:rPr lang="en-US" smtClean="0"/>
              <a:t>‹#›</a:t>
            </a:fld>
            <a:endParaRPr lang="en-US"/>
          </a:p>
        </p:txBody>
      </p:sp>
    </p:spTree>
    <p:extLst>
      <p:ext uri="{BB962C8B-B14F-4D97-AF65-F5344CB8AC3E}">
        <p14:creationId xmlns:p14="http://schemas.microsoft.com/office/powerpoint/2010/main" val="11644558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5E702A8-79D6-98C5-8D92-5FBB9E3819F0}"/>
              </a:ext>
            </a:extLst>
          </p:cNvPr>
          <p:cNvSpPr>
            <a:spLocks noGrp="1"/>
          </p:cNvSpPr>
          <p:nvPr>
            <p:ph type="dt" sz="half" idx="10"/>
          </p:nvPr>
        </p:nvSpPr>
        <p:spPr/>
        <p:txBody>
          <a:bodyPr/>
          <a:lstStyle/>
          <a:p>
            <a:fld id="{F023F486-D1A7-4955-A813-1B7A62B442E2}" type="datetimeFigureOut">
              <a:rPr lang="en-US" smtClean="0"/>
              <a:t>1/2/2024</a:t>
            </a:fld>
            <a:endParaRPr lang="en-US"/>
          </a:p>
        </p:txBody>
      </p:sp>
      <p:sp>
        <p:nvSpPr>
          <p:cNvPr id="3" name="Footer Placeholder 2">
            <a:extLst>
              <a:ext uri="{FF2B5EF4-FFF2-40B4-BE49-F238E27FC236}">
                <a16:creationId xmlns:a16="http://schemas.microsoft.com/office/drawing/2014/main" id="{BF91F2FE-C1C5-57B5-74E3-08087D68386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3BA6A5E-E343-76A2-E08A-2456FE4A12C6}"/>
              </a:ext>
            </a:extLst>
          </p:cNvPr>
          <p:cNvSpPr>
            <a:spLocks noGrp="1"/>
          </p:cNvSpPr>
          <p:nvPr>
            <p:ph type="sldNum" sz="quarter" idx="12"/>
          </p:nvPr>
        </p:nvSpPr>
        <p:spPr/>
        <p:txBody>
          <a:bodyPr/>
          <a:lstStyle/>
          <a:p>
            <a:fld id="{EE166C95-BF5A-480D-A116-DA32EA7E7FA4}" type="slidenum">
              <a:rPr lang="en-US" smtClean="0"/>
              <a:t>‹#›</a:t>
            </a:fld>
            <a:endParaRPr lang="en-US"/>
          </a:p>
        </p:txBody>
      </p:sp>
    </p:spTree>
    <p:extLst>
      <p:ext uri="{BB962C8B-B14F-4D97-AF65-F5344CB8AC3E}">
        <p14:creationId xmlns:p14="http://schemas.microsoft.com/office/powerpoint/2010/main" val="33978609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C340C-CE17-B87A-32B7-A14F5C1883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673A327-D8B7-E285-C1E5-6D359F3DD99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69E7B44-4D5D-CB9D-9EE2-707826007C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7EA668-1553-8F3B-AB18-604E5BDBE4DD}"/>
              </a:ext>
            </a:extLst>
          </p:cNvPr>
          <p:cNvSpPr>
            <a:spLocks noGrp="1"/>
          </p:cNvSpPr>
          <p:nvPr>
            <p:ph type="dt" sz="half" idx="10"/>
          </p:nvPr>
        </p:nvSpPr>
        <p:spPr/>
        <p:txBody>
          <a:bodyPr/>
          <a:lstStyle/>
          <a:p>
            <a:fld id="{F023F486-D1A7-4955-A813-1B7A62B442E2}" type="datetimeFigureOut">
              <a:rPr lang="en-US" smtClean="0"/>
              <a:t>1/2/2024</a:t>
            </a:fld>
            <a:endParaRPr lang="en-US"/>
          </a:p>
        </p:txBody>
      </p:sp>
      <p:sp>
        <p:nvSpPr>
          <p:cNvPr id="6" name="Footer Placeholder 5">
            <a:extLst>
              <a:ext uri="{FF2B5EF4-FFF2-40B4-BE49-F238E27FC236}">
                <a16:creationId xmlns:a16="http://schemas.microsoft.com/office/drawing/2014/main" id="{D8B3686F-B508-BC92-DF55-C65FDD578E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7C89B65-99B1-9722-05CA-F153682AC20A}"/>
              </a:ext>
            </a:extLst>
          </p:cNvPr>
          <p:cNvSpPr>
            <a:spLocks noGrp="1"/>
          </p:cNvSpPr>
          <p:nvPr>
            <p:ph type="sldNum" sz="quarter" idx="12"/>
          </p:nvPr>
        </p:nvSpPr>
        <p:spPr/>
        <p:txBody>
          <a:bodyPr/>
          <a:lstStyle/>
          <a:p>
            <a:fld id="{EE166C95-BF5A-480D-A116-DA32EA7E7FA4}" type="slidenum">
              <a:rPr lang="en-US" smtClean="0"/>
              <a:t>‹#›</a:t>
            </a:fld>
            <a:endParaRPr lang="en-US"/>
          </a:p>
        </p:txBody>
      </p:sp>
    </p:spTree>
    <p:extLst>
      <p:ext uri="{BB962C8B-B14F-4D97-AF65-F5344CB8AC3E}">
        <p14:creationId xmlns:p14="http://schemas.microsoft.com/office/powerpoint/2010/main" val="26633127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9BDC8-3224-FA4C-CDC0-3278DD356DA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8F08ABE-E30C-9BED-2514-0328C697E71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8520893-3862-5E82-2C81-402C177F2B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576C421-CB74-C1A1-EF22-EB0CCC7623CD}"/>
              </a:ext>
            </a:extLst>
          </p:cNvPr>
          <p:cNvSpPr>
            <a:spLocks noGrp="1"/>
          </p:cNvSpPr>
          <p:nvPr>
            <p:ph type="dt" sz="half" idx="10"/>
          </p:nvPr>
        </p:nvSpPr>
        <p:spPr/>
        <p:txBody>
          <a:bodyPr/>
          <a:lstStyle/>
          <a:p>
            <a:fld id="{F023F486-D1A7-4955-A813-1B7A62B442E2}" type="datetimeFigureOut">
              <a:rPr lang="en-US" smtClean="0"/>
              <a:t>1/2/2024</a:t>
            </a:fld>
            <a:endParaRPr lang="en-US"/>
          </a:p>
        </p:txBody>
      </p:sp>
      <p:sp>
        <p:nvSpPr>
          <p:cNvPr id="6" name="Footer Placeholder 5">
            <a:extLst>
              <a:ext uri="{FF2B5EF4-FFF2-40B4-BE49-F238E27FC236}">
                <a16:creationId xmlns:a16="http://schemas.microsoft.com/office/drawing/2014/main" id="{5FC74A45-BAA5-EBB0-31EA-4E5E55D2F1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CB0F9C9-EB7A-A437-763C-3820C00B4C6B}"/>
              </a:ext>
            </a:extLst>
          </p:cNvPr>
          <p:cNvSpPr>
            <a:spLocks noGrp="1"/>
          </p:cNvSpPr>
          <p:nvPr>
            <p:ph type="sldNum" sz="quarter" idx="12"/>
          </p:nvPr>
        </p:nvSpPr>
        <p:spPr/>
        <p:txBody>
          <a:bodyPr/>
          <a:lstStyle/>
          <a:p>
            <a:fld id="{EE166C95-BF5A-480D-A116-DA32EA7E7FA4}" type="slidenum">
              <a:rPr lang="en-US" smtClean="0"/>
              <a:t>‹#›</a:t>
            </a:fld>
            <a:endParaRPr lang="en-US"/>
          </a:p>
        </p:txBody>
      </p:sp>
    </p:spTree>
    <p:extLst>
      <p:ext uri="{BB962C8B-B14F-4D97-AF65-F5344CB8AC3E}">
        <p14:creationId xmlns:p14="http://schemas.microsoft.com/office/powerpoint/2010/main" val="19615729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B6B0785-AF68-366C-3F89-CBAB0EAE9B2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3C20AFB-79CB-FEC6-C28B-D63D2537171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F398CA-B9A6-00D2-2DEF-54A23C97663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23F486-D1A7-4955-A813-1B7A62B442E2}" type="datetimeFigureOut">
              <a:rPr lang="en-US" smtClean="0"/>
              <a:t>1/2/2024</a:t>
            </a:fld>
            <a:endParaRPr lang="en-US"/>
          </a:p>
        </p:txBody>
      </p:sp>
      <p:sp>
        <p:nvSpPr>
          <p:cNvPr id="5" name="Footer Placeholder 4">
            <a:extLst>
              <a:ext uri="{FF2B5EF4-FFF2-40B4-BE49-F238E27FC236}">
                <a16:creationId xmlns:a16="http://schemas.microsoft.com/office/drawing/2014/main" id="{BB5428C4-D40D-1E92-211C-99CBB0F43AF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0E2CD0E-62AD-555B-53E1-AE0B4040B2B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166C95-BF5A-480D-A116-DA32EA7E7FA4}" type="slidenum">
              <a:rPr lang="en-US" smtClean="0"/>
              <a:t>‹#›</a:t>
            </a:fld>
            <a:endParaRPr lang="en-US"/>
          </a:p>
        </p:txBody>
      </p:sp>
    </p:spTree>
    <p:extLst>
      <p:ext uri="{BB962C8B-B14F-4D97-AF65-F5344CB8AC3E}">
        <p14:creationId xmlns:p14="http://schemas.microsoft.com/office/powerpoint/2010/main" val="4476890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B4EC7-84DB-6778-AE7E-84A9043A01EA}"/>
              </a:ext>
            </a:extLst>
          </p:cNvPr>
          <p:cNvSpPr>
            <a:spLocks noGrp="1"/>
          </p:cNvSpPr>
          <p:nvPr>
            <p:ph type="ctrTitle"/>
          </p:nvPr>
        </p:nvSpPr>
        <p:spPr/>
        <p:txBody>
          <a:bodyPr>
            <a:normAutofit/>
          </a:bodyPr>
          <a:lstStyle/>
          <a:p>
            <a:r>
              <a:rPr lang="en-US" sz="2400" b="1" dirty="0">
                <a:latin typeface="Times New Roman" panose="02020603050405020304" pitchFamily="18" charset="0"/>
                <a:cs typeface="Times New Roman" panose="02020603050405020304" pitchFamily="18" charset="0"/>
              </a:rPr>
              <a:t>UNIT 3-ASSOCIATIVE LEARNING-UNIT 3</a:t>
            </a:r>
          </a:p>
        </p:txBody>
      </p:sp>
      <p:sp>
        <p:nvSpPr>
          <p:cNvPr id="3" name="Subtitle 2">
            <a:extLst>
              <a:ext uri="{FF2B5EF4-FFF2-40B4-BE49-F238E27FC236}">
                <a16:creationId xmlns:a16="http://schemas.microsoft.com/office/drawing/2014/main" id="{C23F7267-E9F8-1EC9-9FF6-E32A1D18C4FF}"/>
              </a:ext>
            </a:extLst>
          </p:cNvPr>
          <p:cNvSpPr>
            <a:spLocks noGrp="1"/>
          </p:cNvSpPr>
          <p:nvPr>
            <p:ph type="subTitle" idx="1"/>
          </p:nvPr>
        </p:nvSpPr>
        <p:spPr/>
        <p:txBody>
          <a:bodyPr/>
          <a:lstStyle/>
          <a:p>
            <a:r>
              <a:rPr lang="en-US" dirty="0"/>
              <a:t>Prof. Shilpa Gaikwad</a:t>
            </a:r>
          </a:p>
          <a:p>
            <a:r>
              <a:rPr lang="en-US" dirty="0"/>
              <a:t>TE AIDS</a:t>
            </a:r>
          </a:p>
        </p:txBody>
      </p:sp>
    </p:spTree>
    <p:extLst>
      <p:ext uri="{BB962C8B-B14F-4D97-AF65-F5344CB8AC3E}">
        <p14:creationId xmlns:p14="http://schemas.microsoft.com/office/powerpoint/2010/main" val="17492391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2536A-E3E1-52F0-8C24-772F616BDFD7}"/>
              </a:ext>
            </a:extLst>
          </p:cNvPr>
          <p:cNvSpPr>
            <a:spLocks noGrp="1"/>
          </p:cNvSpPr>
          <p:nvPr>
            <p:ph type="title"/>
          </p:nvPr>
        </p:nvSpPr>
        <p:spPr/>
        <p:txBody>
          <a:bodyPr/>
          <a:lstStyle/>
          <a:p>
            <a:pPr algn="ctr"/>
            <a:r>
              <a:rPr lang="en-US" dirty="0"/>
              <a:t>Associative learning</a:t>
            </a:r>
          </a:p>
        </p:txBody>
      </p:sp>
      <p:sp>
        <p:nvSpPr>
          <p:cNvPr id="3" name="Content Placeholder 2">
            <a:extLst>
              <a:ext uri="{FF2B5EF4-FFF2-40B4-BE49-F238E27FC236}">
                <a16:creationId xmlns:a16="http://schemas.microsoft.com/office/drawing/2014/main" id="{B7841888-F52C-1F81-5AAF-AC13DA22BF1E}"/>
              </a:ext>
            </a:extLst>
          </p:cNvPr>
          <p:cNvSpPr>
            <a:spLocks noGrp="1"/>
          </p:cNvSpPr>
          <p:nvPr>
            <p:ph idx="1"/>
          </p:nvPr>
        </p:nvSpPr>
        <p:spPr/>
        <p:txBody>
          <a:bodyPr/>
          <a:lstStyle/>
          <a:p>
            <a:pPr algn="just"/>
            <a:r>
              <a:rPr lang="en-US" dirty="0"/>
              <a:t>Our experiences teach us what benefits us and what is beneficial/harmful to us.</a:t>
            </a:r>
          </a:p>
          <a:p>
            <a:pPr algn="just"/>
            <a:r>
              <a:rPr lang="en-US" dirty="0"/>
              <a:t>We increase frequency of repletion of task with rewards and benefits and reduce frequency of tasks with punishments.</a:t>
            </a:r>
          </a:p>
        </p:txBody>
      </p:sp>
    </p:spTree>
    <p:extLst>
      <p:ext uri="{BB962C8B-B14F-4D97-AF65-F5344CB8AC3E}">
        <p14:creationId xmlns:p14="http://schemas.microsoft.com/office/powerpoint/2010/main" val="7048682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75606-A376-BF43-793D-FFE89A413985}"/>
              </a:ext>
            </a:extLst>
          </p:cNvPr>
          <p:cNvSpPr>
            <a:spLocks noGrp="1"/>
          </p:cNvSpPr>
          <p:nvPr>
            <p:ph type="title"/>
          </p:nvPr>
        </p:nvSpPr>
        <p:spPr/>
        <p:txBody>
          <a:bodyPr/>
          <a:lstStyle/>
          <a:p>
            <a:pPr algn="ctr"/>
            <a:r>
              <a:rPr lang="en-US" b="1" dirty="0"/>
              <a:t>Introduction</a:t>
            </a:r>
          </a:p>
        </p:txBody>
      </p:sp>
      <p:sp>
        <p:nvSpPr>
          <p:cNvPr id="3" name="Content Placeholder 2">
            <a:extLst>
              <a:ext uri="{FF2B5EF4-FFF2-40B4-BE49-F238E27FC236}">
                <a16:creationId xmlns:a16="http://schemas.microsoft.com/office/drawing/2014/main" id="{C2CD8888-8D31-E9BB-5C37-5717FC38231F}"/>
              </a:ext>
            </a:extLst>
          </p:cNvPr>
          <p:cNvSpPr>
            <a:spLocks noGrp="1"/>
          </p:cNvSpPr>
          <p:nvPr>
            <p:ph idx="1"/>
          </p:nvPr>
        </p:nvSpPr>
        <p:spPr/>
        <p:txBody>
          <a:bodyPr/>
          <a:lstStyle/>
          <a:p>
            <a:r>
              <a:rPr lang="en-US" b="1" dirty="0"/>
              <a:t>Motivation of Learning:</a:t>
            </a:r>
          </a:p>
          <a:p>
            <a:r>
              <a:rPr lang="en-US" dirty="0"/>
              <a:t>Learning new content and constantly adapting to the circumstances is fundamental in all life stages.</a:t>
            </a:r>
          </a:p>
          <a:p>
            <a:r>
              <a:rPr lang="en-US" b="1" dirty="0"/>
              <a:t>Small</a:t>
            </a:r>
            <a:r>
              <a:rPr lang="en-US" dirty="0"/>
              <a:t> </a:t>
            </a:r>
            <a:r>
              <a:rPr lang="en-US" b="1" dirty="0"/>
              <a:t>exercise</a:t>
            </a:r>
          </a:p>
          <a:p>
            <a:r>
              <a:rPr lang="en-US" dirty="0"/>
              <a:t>Try to recall an old story or story of a movie watched in the past.</a:t>
            </a:r>
          </a:p>
          <a:p>
            <a:r>
              <a:rPr lang="en-US" dirty="0"/>
              <a:t>Or</a:t>
            </a:r>
          </a:p>
          <a:p>
            <a:r>
              <a:rPr lang="en-US" dirty="0"/>
              <a:t>Recall memory of some old trip.</a:t>
            </a:r>
          </a:p>
        </p:txBody>
      </p:sp>
    </p:spTree>
    <p:extLst>
      <p:ext uri="{BB962C8B-B14F-4D97-AF65-F5344CB8AC3E}">
        <p14:creationId xmlns:p14="http://schemas.microsoft.com/office/powerpoint/2010/main" val="4064723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050F2-48EA-09A5-58F0-0942537FC79E}"/>
              </a:ext>
            </a:extLst>
          </p:cNvPr>
          <p:cNvSpPr>
            <a:spLocks noGrp="1"/>
          </p:cNvSpPr>
          <p:nvPr>
            <p:ph type="title"/>
          </p:nvPr>
        </p:nvSpPr>
        <p:spPr/>
        <p:txBody>
          <a:bodyPr/>
          <a:lstStyle/>
          <a:p>
            <a:pPr algn="ctr"/>
            <a:r>
              <a:rPr lang="en-US" b="1" dirty="0"/>
              <a:t>Associative learning</a:t>
            </a:r>
          </a:p>
        </p:txBody>
      </p:sp>
      <p:sp>
        <p:nvSpPr>
          <p:cNvPr id="3" name="Content Placeholder 2">
            <a:extLst>
              <a:ext uri="{FF2B5EF4-FFF2-40B4-BE49-F238E27FC236}">
                <a16:creationId xmlns:a16="http://schemas.microsoft.com/office/drawing/2014/main" id="{1E119284-E0BD-AA71-7899-643669CCD8DB}"/>
              </a:ext>
            </a:extLst>
          </p:cNvPr>
          <p:cNvSpPr>
            <a:spLocks noGrp="1"/>
          </p:cNvSpPr>
          <p:nvPr>
            <p:ph idx="1"/>
          </p:nvPr>
        </p:nvSpPr>
        <p:spPr/>
        <p:txBody>
          <a:bodyPr>
            <a:normAutofit fontScale="92500" lnSpcReduction="10000"/>
          </a:bodyPr>
          <a:lstStyle/>
          <a:p>
            <a:r>
              <a:rPr lang="en-US" dirty="0"/>
              <a:t>Learning where new response becomes linked to particular stimulus.</a:t>
            </a:r>
          </a:p>
          <a:p>
            <a:r>
              <a:rPr lang="en-US" dirty="0"/>
              <a:t>Learning from association or relating several things.</a:t>
            </a:r>
          </a:p>
          <a:p>
            <a:r>
              <a:rPr lang="en-US" dirty="0"/>
              <a:t>There are two ways to define Associative learning:</a:t>
            </a:r>
          </a:p>
          <a:p>
            <a:pPr marL="0" indent="0">
              <a:buNone/>
            </a:pPr>
            <a:r>
              <a:rPr lang="en-US" b="1" dirty="0"/>
              <a:t>1.Based on two stimulus:</a:t>
            </a:r>
          </a:p>
          <a:p>
            <a:r>
              <a:rPr lang="en-US" dirty="0"/>
              <a:t>Learning that occurs when two stimulus are associated.</a:t>
            </a:r>
          </a:p>
          <a:p>
            <a:r>
              <a:rPr lang="en-US" dirty="0"/>
              <a:t>Example-Lightning-thunder</a:t>
            </a:r>
          </a:p>
          <a:p>
            <a:r>
              <a:rPr lang="en-US" dirty="0"/>
              <a:t>Lightning and thunder are two stimulus which will cause rain (response).If one stimulus is absent either lightning is absent or thunder is absent, then also you can guess it may rain.</a:t>
            </a:r>
          </a:p>
          <a:p>
            <a:r>
              <a:rPr lang="en-US" dirty="0"/>
              <a:t>This is classical conditioning.</a:t>
            </a:r>
          </a:p>
        </p:txBody>
      </p:sp>
    </p:spTree>
    <p:extLst>
      <p:ext uri="{BB962C8B-B14F-4D97-AF65-F5344CB8AC3E}">
        <p14:creationId xmlns:p14="http://schemas.microsoft.com/office/powerpoint/2010/main" val="3658491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EA5D1-9676-4EB9-9915-1FACF86CA288}"/>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AF09CDE3-DEED-8747-D6E3-1DB20502AD3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99638" y="1825625"/>
            <a:ext cx="7592723" cy="4351338"/>
          </a:xfrm>
        </p:spPr>
      </p:pic>
    </p:spTree>
    <p:extLst>
      <p:ext uri="{BB962C8B-B14F-4D97-AF65-F5344CB8AC3E}">
        <p14:creationId xmlns:p14="http://schemas.microsoft.com/office/powerpoint/2010/main" val="37366619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8FC6E-696B-4077-E53D-DCED05FBCF65}"/>
              </a:ext>
            </a:extLst>
          </p:cNvPr>
          <p:cNvSpPr>
            <a:spLocks noGrp="1"/>
          </p:cNvSpPr>
          <p:nvPr>
            <p:ph type="title"/>
          </p:nvPr>
        </p:nvSpPr>
        <p:spPr/>
        <p:txBody>
          <a:bodyPr/>
          <a:lstStyle/>
          <a:p>
            <a:pPr algn="ctr"/>
            <a:r>
              <a:rPr lang="en-US" dirty="0"/>
              <a:t>Associative learning</a:t>
            </a:r>
          </a:p>
        </p:txBody>
      </p:sp>
      <p:sp>
        <p:nvSpPr>
          <p:cNvPr id="3" name="Content Placeholder 2">
            <a:extLst>
              <a:ext uri="{FF2B5EF4-FFF2-40B4-BE49-F238E27FC236}">
                <a16:creationId xmlns:a16="http://schemas.microsoft.com/office/drawing/2014/main" id="{4FF1E06D-FC5D-278F-6492-67E430F74860}"/>
              </a:ext>
            </a:extLst>
          </p:cNvPr>
          <p:cNvSpPr>
            <a:spLocks noGrp="1"/>
          </p:cNvSpPr>
          <p:nvPr>
            <p:ph idx="1"/>
          </p:nvPr>
        </p:nvSpPr>
        <p:spPr/>
        <p:txBody>
          <a:bodyPr/>
          <a:lstStyle/>
          <a:p>
            <a:pPr algn="just"/>
            <a:r>
              <a:rPr lang="en-US" b="1" dirty="0"/>
              <a:t>For</a:t>
            </a:r>
            <a:r>
              <a:rPr lang="en-US" dirty="0"/>
              <a:t> </a:t>
            </a:r>
            <a:r>
              <a:rPr lang="en-US" b="1" dirty="0"/>
              <a:t>example-</a:t>
            </a:r>
            <a:r>
              <a:rPr lang="en-US" dirty="0"/>
              <a:t> You like to eat momos and you always eat momos served in a red plate. </a:t>
            </a:r>
          </a:p>
          <a:p>
            <a:pPr algn="just"/>
            <a:r>
              <a:rPr lang="en-US" dirty="0"/>
              <a:t>After some time when you see the red plate you will start thinking of momos. </a:t>
            </a:r>
          </a:p>
          <a:p>
            <a:pPr algn="just"/>
            <a:r>
              <a:rPr lang="en-US" dirty="0"/>
              <a:t>So the first stimulus is momos, main attraction and the other stimulus is red plate. </a:t>
            </a:r>
          </a:p>
          <a:p>
            <a:pPr algn="just"/>
            <a:r>
              <a:rPr lang="en-US" dirty="0"/>
              <a:t>And they both are linked for your response or your behavior. </a:t>
            </a:r>
          </a:p>
          <a:p>
            <a:pPr algn="just"/>
            <a:r>
              <a:rPr lang="en-US" dirty="0"/>
              <a:t>This type of learning is called Associative learning.</a:t>
            </a:r>
          </a:p>
          <a:p>
            <a:endParaRPr lang="en-US" dirty="0"/>
          </a:p>
        </p:txBody>
      </p:sp>
    </p:spTree>
    <p:extLst>
      <p:ext uri="{BB962C8B-B14F-4D97-AF65-F5344CB8AC3E}">
        <p14:creationId xmlns:p14="http://schemas.microsoft.com/office/powerpoint/2010/main" val="19781905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1E863-C4CD-49DC-417B-6BDD43B74032}"/>
              </a:ext>
            </a:extLst>
          </p:cNvPr>
          <p:cNvSpPr>
            <a:spLocks noGrp="1"/>
          </p:cNvSpPr>
          <p:nvPr>
            <p:ph type="title"/>
          </p:nvPr>
        </p:nvSpPr>
        <p:spPr/>
        <p:txBody>
          <a:bodyPr/>
          <a:lstStyle/>
          <a:p>
            <a:pPr algn="ctr"/>
            <a:r>
              <a:rPr lang="en-US" dirty="0"/>
              <a:t>Associative learning</a:t>
            </a:r>
          </a:p>
        </p:txBody>
      </p:sp>
      <p:sp>
        <p:nvSpPr>
          <p:cNvPr id="3" name="Content Placeholder 2">
            <a:extLst>
              <a:ext uri="{FF2B5EF4-FFF2-40B4-BE49-F238E27FC236}">
                <a16:creationId xmlns:a16="http://schemas.microsoft.com/office/drawing/2014/main" id="{4A958728-CAA8-BF80-1F08-31A6FD080E7C}"/>
              </a:ext>
            </a:extLst>
          </p:cNvPr>
          <p:cNvSpPr>
            <a:spLocks noGrp="1"/>
          </p:cNvSpPr>
          <p:nvPr>
            <p:ph idx="1"/>
          </p:nvPr>
        </p:nvSpPr>
        <p:spPr/>
        <p:txBody>
          <a:bodyPr>
            <a:normAutofit fontScale="92500" lnSpcReduction="20000"/>
          </a:bodyPr>
          <a:lstStyle/>
          <a:p>
            <a:pPr marL="0" indent="0">
              <a:buNone/>
            </a:pPr>
            <a:r>
              <a:rPr lang="en-US" b="1" dirty="0"/>
              <a:t>2.Based on behavior consequences/outcomes</a:t>
            </a:r>
          </a:p>
          <a:p>
            <a:r>
              <a:rPr lang="en-US" dirty="0"/>
              <a:t>Learning that occurs when we make an association between a response/behavior and its consequences/outcomes. </a:t>
            </a:r>
          </a:p>
          <a:p>
            <a:r>
              <a:rPr lang="en-US" b="1" dirty="0"/>
              <a:t>For example:</a:t>
            </a:r>
          </a:p>
          <a:p>
            <a:r>
              <a:rPr lang="en-US" dirty="0"/>
              <a:t>Fire-burn</a:t>
            </a:r>
          </a:p>
          <a:p>
            <a:r>
              <a:rPr lang="en-US" dirty="0"/>
              <a:t>Naughty-punished</a:t>
            </a:r>
          </a:p>
          <a:p>
            <a:r>
              <a:rPr lang="en-US" dirty="0"/>
              <a:t>Chilly-bitter</a:t>
            </a:r>
          </a:p>
          <a:p>
            <a:r>
              <a:rPr lang="en-US" dirty="0"/>
              <a:t>Fire is related to burning so one must avoid getting close to fire, a naughty person should be punished so that next time he doesn’t repeat troubling others. If you eat chilly you will get a bitter taste so you try to avoid it. This is also called operant conditioning.</a:t>
            </a:r>
          </a:p>
          <a:p>
            <a:r>
              <a:rPr lang="en-US" dirty="0"/>
              <a:t>Experience comes with reward and punishment.</a:t>
            </a:r>
          </a:p>
        </p:txBody>
      </p:sp>
    </p:spTree>
    <p:extLst>
      <p:ext uri="{BB962C8B-B14F-4D97-AF65-F5344CB8AC3E}">
        <p14:creationId xmlns:p14="http://schemas.microsoft.com/office/powerpoint/2010/main" val="41379666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0D9A1-DBD3-9991-42FE-3CC5869ABCBD}"/>
              </a:ext>
            </a:extLst>
          </p:cNvPr>
          <p:cNvSpPr>
            <a:spLocks noGrp="1"/>
          </p:cNvSpPr>
          <p:nvPr>
            <p:ph type="title"/>
          </p:nvPr>
        </p:nvSpPr>
        <p:spPr/>
        <p:txBody>
          <a:bodyPr/>
          <a:lstStyle/>
          <a:p>
            <a:pPr algn="ctr"/>
            <a:r>
              <a:rPr lang="en-US" dirty="0"/>
              <a:t>Associative learning</a:t>
            </a:r>
          </a:p>
        </p:txBody>
      </p:sp>
      <p:sp>
        <p:nvSpPr>
          <p:cNvPr id="3" name="Content Placeholder 2">
            <a:extLst>
              <a:ext uri="{FF2B5EF4-FFF2-40B4-BE49-F238E27FC236}">
                <a16:creationId xmlns:a16="http://schemas.microsoft.com/office/drawing/2014/main" id="{47081BC1-5E44-D59B-FA54-5613101E4301}"/>
              </a:ext>
            </a:extLst>
          </p:cNvPr>
          <p:cNvSpPr>
            <a:spLocks noGrp="1"/>
          </p:cNvSpPr>
          <p:nvPr>
            <p:ph idx="1"/>
          </p:nvPr>
        </p:nvSpPr>
        <p:spPr/>
        <p:txBody>
          <a:bodyPr/>
          <a:lstStyle/>
          <a:p>
            <a:r>
              <a:rPr lang="en-US" b="1" dirty="0"/>
              <a:t>Associative learning </a:t>
            </a:r>
            <a:r>
              <a:rPr lang="en-US" dirty="0"/>
              <a:t>is a method or process wherein the learner associates a certain response to an object or stimulus resulting in a positive or negative outcome.</a:t>
            </a:r>
          </a:p>
          <a:p>
            <a:r>
              <a:rPr lang="en-US" dirty="0"/>
              <a:t>How do punishments and rewards affect us?</a:t>
            </a:r>
          </a:p>
          <a:p>
            <a:pPr algn="just"/>
            <a:endParaRPr lang="en-US" dirty="0"/>
          </a:p>
          <a:p>
            <a:pPr marL="0" indent="0">
              <a:buNone/>
            </a:pPr>
            <a:endParaRPr lang="en-US" dirty="0"/>
          </a:p>
        </p:txBody>
      </p:sp>
    </p:spTree>
    <p:extLst>
      <p:ext uri="{BB962C8B-B14F-4D97-AF65-F5344CB8AC3E}">
        <p14:creationId xmlns:p14="http://schemas.microsoft.com/office/powerpoint/2010/main" val="39875097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36A64-6BE2-05AB-D2E5-618A3602D9EE}"/>
              </a:ext>
            </a:extLst>
          </p:cNvPr>
          <p:cNvSpPr>
            <a:spLocks noGrp="1"/>
          </p:cNvSpPr>
          <p:nvPr>
            <p:ph type="title"/>
          </p:nvPr>
        </p:nvSpPr>
        <p:spPr/>
        <p:txBody>
          <a:bodyPr/>
          <a:lstStyle/>
          <a:p>
            <a:pPr algn="ctr"/>
            <a:r>
              <a:rPr lang="en-US" dirty="0" err="1"/>
              <a:t>Behaviour</a:t>
            </a:r>
            <a:r>
              <a:rPr lang="en-US" dirty="0"/>
              <a:t> – consequences learning</a:t>
            </a:r>
          </a:p>
        </p:txBody>
      </p:sp>
      <p:pic>
        <p:nvPicPr>
          <p:cNvPr id="5" name="Content Placeholder 4">
            <a:extLst>
              <a:ext uri="{FF2B5EF4-FFF2-40B4-BE49-F238E27FC236}">
                <a16:creationId xmlns:a16="http://schemas.microsoft.com/office/drawing/2014/main" id="{03702B12-F9C0-DD2A-48AD-31CF7A5886B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99280" y="1825625"/>
            <a:ext cx="7793440" cy="4351338"/>
          </a:xfrm>
        </p:spPr>
      </p:pic>
    </p:spTree>
    <p:extLst>
      <p:ext uri="{BB962C8B-B14F-4D97-AF65-F5344CB8AC3E}">
        <p14:creationId xmlns:p14="http://schemas.microsoft.com/office/powerpoint/2010/main" val="34990994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C26D4-FD8E-2F92-748B-AF8A046BAC4C}"/>
              </a:ext>
            </a:extLst>
          </p:cNvPr>
          <p:cNvSpPr>
            <a:spLocks noGrp="1"/>
          </p:cNvSpPr>
          <p:nvPr>
            <p:ph type="title"/>
          </p:nvPr>
        </p:nvSpPr>
        <p:spPr/>
        <p:txBody>
          <a:bodyPr/>
          <a:lstStyle/>
          <a:p>
            <a:pPr algn="ctr"/>
            <a:r>
              <a:rPr lang="en-US" dirty="0"/>
              <a:t>Associative learning</a:t>
            </a:r>
          </a:p>
        </p:txBody>
      </p:sp>
      <p:sp>
        <p:nvSpPr>
          <p:cNvPr id="3" name="Content Placeholder 2">
            <a:extLst>
              <a:ext uri="{FF2B5EF4-FFF2-40B4-BE49-F238E27FC236}">
                <a16:creationId xmlns:a16="http://schemas.microsoft.com/office/drawing/2014/main" id="{92B1B6F5-3698-C7DF-E850-B8F1C69C87D7}"/>
              </a:ext>
            </a:extLst>
          </p:cNvPr>
          <p:cNvSpPr>
            <a:spLocks noGrp="1"/>
          </p:cNvSpPr>
          <p:nvPr>
            <p:ph idx="1"/>
          </p:nvPr>
        </p:nvSpPr>
        <p:spPr/>
        <p:txBody>
          <a:bodyPr>
            <a:normAutofit fontScale="85000" lnSpcReduction="20000"/>
          </a:bodyPr>
          <a:lstStyle/>
          <a:p>
            <a:pPr marL="0" indent="0" algn="just">
              <a:buNone/>
            </a:pPr>
            <a:r>
              <a:rPr lang="en-US" b="1" dirty="0"/>
              <a:t>For Example :</a:t>
            </a:r>
          </a:p>
          <a:p>
            <a:pPr algn="just"/>
            <a:r>
              <a:rPr lang="en-US" dirty="0"/>
              <a:t>If a chess player makes a move and his/her move doesn’t  get any  advantage/reward then next time he/she will not make that move.</a:t>
            </a:r>
          </a:p>
          <a:p>
            <a:pPr algn="just"/>
            <a:r>
              <a:rPr lang="en-US" dirty="0"/>
              <a:t>Suppose in a cricket match, if a baller puts a full toss and the batsman hits a sixer ,so next time the baller wont repeat his action of putting a full toss, he will try to put different ball with which he can take the batsman wicket.</a:t>
            </a:r>
          </a:p>
          <a:p>
            <a:pPr algn="just"/>
            <a:r>
              <a:rPr lang="en-US" dirty="0"/>
              <a:t>So he is learning from his mistakes.</a:t>
            </a:r>
          </a:p>
          <a:p>
            <a:pPr algn="just"/>
            <a:r>
              <a:rPr lang="en-US" dirty="0"/>
              <a:t>If a school girl gets good grades her parents will give her a treat but if her grades are not satisfactory then she might get scolded by her parents.</a:t>
            </a:r>
          </a:p>
          <a:p>
            <a:pPr algn="just"/>
            <a:r>
              <a:rPr lang="en-US" dirty="0"/>
              <a:t>If a farmer has sown seeds in his field for which he doesn’t get any productivity or profit, so next time he will put another seeds and grow any other vegetables.</a:t>
            </a:r>
          </a:p>
          <a:p>
            <a:pPr algn="just"/>
            <a:r>
              <a:rPr lang="en-US" dirty="0"/>
              <a:t>So he is learning from his experiences.</a:t>
            </a:r>
          </a:p>
        </p:txBody>
      </p:sp>
    </p:spTree>
    <p:extLst>
      <p:ext uri="{BB962C8B-B14F-4D97-AF65-F5344CB8AC3E}">
        <p14:creationId xmlns:p14="http://schemas.microsoft.com/office/powerpoint/2010/main" val="30292441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TotalTime>
  <Words>557</Words>
  <Application>Microsoft Office PowerPoint</Application>
  <PresentationFormat>Widescreen</PresentationFormat>
  <Paragraphs>49</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Times New Roman</vt:lpstr>
      <vt:lpstr>Office Theme</vt:lpstr>
      <vt:lpstr>UNIT 3-ASSOCIATIVE LEARNING-UNIT 3</vt:lpstr>
      <vt:lpstr>Introduction</vt:lpstr>
      <vt:lpstr>Associative learning</vt:lpstr>
      <vt:lpstr>PowerPoint Presentation</vt:lpstr>
      <vt:lpstr>Associative learning</vt:lpstr>
      <vt:lpstr>Associative learning</vt:lpstr>
      <vt:lpstr>Associative learning</vt:lpstr>
      <vt:lpstr>Behaviour – consequences learning</vt:lpstr>
      <vt:lpstr>Associative learning</vt:lpstr>
      <vt:lpstr>Associative learning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iamsweety19@gmail.com</dc:creator>
  <cp:lastModifiedBy>SHILPA GAIKWAD</cp:lastModifiedBy>
  <cp:revision>14</cp:revision>
  <dcterms:created xsi:type="dcterms:W3CDTF">2023-04-21T08:00:10Z</dcterms:created>
  <dcterms:modified xsi:type="dcterms:W3CDTF">2024-01-02T12:41:24Z</dcterms:modified>
</cp:coreProperties>
</file>