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D9AB-B6BA-B47B-6356-58EF44651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D33C-F063-7FA9-1EF6-7BE85D648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D28C-13B9-A22F-EA2E-D4816A85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30A6-B984-8AFF-C300-71DE9051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C108-AD48-4E8B-A138-E4F57E2D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F046-C53D-D06B-FD7A-02F38AC9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54D3-336F-CC4F-AA1F-7F361498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EFFC-B903-1FCC-66AB-8782BD3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51F8-4440-CA71-1E1F-1032EB06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930E-F24D-6097-B66A-187E4B9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49637-6B39-EC36-EB60-E8945069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3CFC3-DE7B-31FC-AE97-AB17AF1C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8DD8-1D11-C7E2-FB12-976538B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A270-4DD8-90DD-3950-B92AE0B7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1E14-ABE1-426F-2BF9-F13C862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E55B-383F-FB78-98E3-4042C0F0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00F1-3E63-7BBB-8ACC-E48234EC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FE22-BDFE-C13D-2EF3-9E1B029B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A66F-C31C-E319-8949-0B0A4E6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E838-43FA-78FB-4441-8C3B1893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A697-B0B4-C7FF-58FB-ED405859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C506-F7E2-6D4A-7F01-9FAEEE53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45EB-2A51-0744-7C28-33DCBBEF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9453-B4EC-95F2-A1B1-EE12D028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9664-B94B-B731-D507-A9FEE43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7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9FA1-1139-42ED-9EEA-5EC13045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2C6-49C1-30A5-2EF0-D12F12543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6C9E3-39FD-F094-DCAF-7F2562EC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69B96-2BC4-81E3-9D97-F4E6828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074E-04DB-1330-3D44-EE22FB49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6E69D-C839-7393-824F-456E6CF8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F566-F4E2-9790-399D-F9F697E5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C960-CBB8-AF94-6AF8-F83E33F5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898A-C292-6BE0-1983-7DB4F97F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284A1-E28F-3463-4C97-7C0010394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0970A-1F9E-7B88-33E1-8B8680B91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C2CA8-B9FB-410F-3D80-F931F134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0B3C5-A834-BA0E-2806-888885DF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E6B86-DEEF-D58B-067C-CCCB948B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57B3-031B-943E-85DA-0E660A66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6363F-732D-4C2D-33FB-335F6632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DE6D6-EEDC-EC7A-3C26-32D6083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650A-81FE-7BAA-8A7F-E50224E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BD2FB-E66F-FA5C-BC93-A4470AA6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C099B-5E84-5874-1AC7-63D7809E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BBE2-4FC8-AD27-054A-9A9A6CCD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EA7F-95BC-92D9-CE63-981DCD6F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A038-37E7-3BFC-9268-6B196D13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4C8D6-4C12-7C38-7566-E3E15E25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4E62-E12F-FB19-0E70-475E7332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3F75-B738-83AA-5262-026ACD7F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B3C5-6ECF-127E-21F9-82B0CEF7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3CB8-43DB-73CF-C639-13EA2E3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B0B3D-F7FA-F705-4C0C-6FCD1743A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5387-958E-E1BC-DAC8-E19B7716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FCE06-E2D9-8A13-2B07-D970C40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970C-B42A-48B0-9681-703A3D94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DF7B-C28E-CEC2-E1C0-43A7DB8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363F1-3DE1-DAAE-AD80-2ED5F632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FCF5-AE42-5E69-120D-CD018909C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5CF2-19A1-FE59-EBF1-A93336EE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1140-4D2C-4048-8264-2E1B00D272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F18C-5DB0-DB70-4335-2FD5D65D1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1B4-96D5-625A-4A61-381B8D255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65A7-B775-4436-A17D-1BF87C2D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794F-6BE6-3E87-F86F-CE201E850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3-Hopfield </a:t>
            </a:r>
            <a:r>
              <a:rPr lang="en-US" dirty="0"/>
              <a:t>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68704-B285-7AD6-6F40-5DAED6111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PROF.SHILPA GAIKWAD</a:t>
            </a:r>
          </a:p>
          <a:p>
            <a:r>
              <a:rPr lang="en-US" dirty="0"/>
              <a:t>TE AIDS</a:t>
            </a:r>
          </a:p>
        </p:txBody>
      </p:sp>
    </p:spTree>
    <p:extLst>
      <p:ext uri="{BB962C8B-B14F-4D97-AF65-F5344CB8AC3E}">
        <p14:creationId xmlns:p14="http://schemas.microsoft.com/office/powerpoint/2010/main" val="302015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AB0-29E2-2A6A-384F-48A1294A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495F-E82E-2BBA-2ACF-27BF071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1 − Initialize the weights, which are obtained from training algorithm by using Hebbian principle.</a:t>
            </a:r>
          </a:p>
          <a:p>
            <a:r>
              <a:rPr lang="en-US" dirty="0"/>
              <a:t>Step 2 − Perform steps 3-9, if the activations of the network is not consolidated.</a:t>
            </a:r>
          </a:p>
          <a:p>
            <a:r>
              <a:rPr lang="en-US" dirty="0"/>
              <a:t>Step 3 − For each input vector X, perform steps 4-8.</a:t>
            </a:r>
          </a:p>
          <a:p>
            <a:r>
              <a:rPr lang="en-US" dirty="0"/>
              <a:t>Step 4 − Make initial activation of the network equal to the external input vector X as follows −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8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5125-AF94-47FB-9CCF-5AC324B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740B4-B788-C55F-D7B8-66BB6058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690688"/>
            <a:ext cx="7991475" cy="4486275"/>
          </a:xfrm>
        </p:spPr>
      </p:pic>
    </p:spTree>
    <p:extLst>
      <p:ext uri="{BB962C8B-B14F-4D97-AF65-F5344CB8AC3E}">
        <p14:creationId xmlns:p14="http://schemas.microsoft.com/office/powerpoint/2010/main" val="225960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9BE6-042D-E74D-BDFB-F961C90A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49E3-CADB-B57B-7097-424BCF3D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8 − Broadcast this output </a:t>
            </a:r>
            <a:r>
              <a:rPr lang="en-US" dirty="0" err="1"/>
              <a:t>yi</a:t>
            </a:r>
            <a:r>
              <a:rPr lang="en-US" dirty="0"/>
              <a:t> to all other units.</a:t>
            </a:r>
          </a:p>
          <a:p>
            <a:r>
              <a:rPr lang="en-US" dirty="0"/>
              <a:t>Step 9 − Test the network for conjunction.</a:t>
            </a:r>
          </a:p>
        </p:txBody>
      </p:sp>
    </p:spTree>
    <p:extLst>
      <p:ext uri="{BB962C8B-B14F-4D97-AF65-F5344CB8AC3E}">
        <p14:creationId xmlns:p14="http://schemas.microsoft.com/office/powerpoint/2010/main" val="43277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D4B-9FAB-DFE3-8CC3-2BB3600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Energy Function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8A3F-998D-FF13-4ACD-E5FC7B37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energy function is defined as a function that is bounded and non-increasing function of the state of the system.</a:t>
            </a:r>
          </a:p>
          <a:p>
            <a:r>
              <a:rPr lang="en-US" dirty="0"/>
              <a:t>Energy function Ef⁡, determines the stability of discrete Hopfield network, and is characterized as follows −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83ADF-351A-A743-633E-1A58093B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02" y="3876560"/>
            <a:ext cx="8392696" cy="12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2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1CE4-D5BE-778E-E1E3-5A2A8179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Energy Function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1916-85DF-3317-4A97-1D5CE1CE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− In a stable network, whenever the state of node changes, the above energy function will decrease.</a:t>
            </a:r>
          </a:p>
          <a:p>
            <a:r>
              <a:rPr lang="en-US" dirty="0"/>
              <a:t>Suppose when node i has changed state from y(k)</a:t>
            </a:r>
            <a:r>
              <a:rPr lang="en-US" baseline="-25000" dirty="0"/>
              <a:t>i</a:t>
            </a:r>
            <a:r>
              <a:rPr lang="en-US" dirty="0"/>
              <a:t> to y(k+1)</a:t>
            </a:r>
            <a:r>
              <a:rPr lang="en-US" baseline="-25000" dirty="0"/>
              <a:t>i</a:t>
            </a:r>
            <a:r>
              <a:rPr lang="en-US" dirty="0"/>
              <a:t> ⁡then the Energy change ΔEf is given by the following relation</a:t>
            </a:r>
          </a:p>
        </p:txBody>
      </p:sp>
    </p:spTree>
    <p:extLst>
      <p:ext uri="{BB962C8B-B14F-4D97-AF65-F5344CB8AC3E}">
        <p14:creationId xmlns:p14="http://schemas.microsoft.com/office/powerpoint/2010/main" val="119646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AE1D-90A7-65B3-57DB-78F965EC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Energy Function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0055F-7554-16F4-E641-1EB3C640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75" y="1825625"/>
            <a:ext cx="6111850" cy="4351338"/>
          </a:xfrm>
        </p:spPr>
      </p:pic>
    </p:spTree>
    <p:extLst>
      <p:ext uri="{BB962C8B-B14F-4D97-AF65-F5344CB8AC3E}">
        <p14:creationId xmlns:p14="http://schemas.microsoft.com/office/powerpoint/2010/main" val="297563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8945-932C-A7DE-5F0A-2459EA50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Continuous Hopfield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C818-F000-1E7B-AFB2-D59699F8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Continuous Hopfield Network: </a:t>
            </a:r>
            <a:r>
              <a:rPr lang="en-US" dirty="0"/>
              <a:t>Unlike the discrete hopfield networks, here the time parameter is treated as a continuous variable. </a:t>
            </a:r>
          </a:p>
          <a:p>
            <a:r>
              <a:rPr lang="en-US" dirty="0"/>
              <a:t>So, instead of getting binary/bipolar outputs, we can obtain values that lie between 0 and 1.</a:t>
            </a:r>
          </a:p>
          <a:p>
            <a:r>
              <a:rPr lang="en-US" dirty="0"/>
              <a:t> It can be used to solve constrained optimization and associative memory problems. The output is defined as: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= g(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where,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= output from the continuous hopfield network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internal activity of a node in continuous hopfield network.</a:t>
            </a:r>
          </a:p>
        </p:txBody>
      </p:sp>
    </p:spTree>
    <p:extLst>
      <p:ext uri="{BB962C8B-B14F-4D97-AF65-F5344CB8AC3E}">
        <p14:creationId xmlns:p14="http://schemas.microsoft.com/office/powerpoint/2010/main" val="17013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AF24-6C82-5443-7B45-4389D792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Energy function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DD81B-B97D-AB05-1218-11183A0C4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825625"/>
            <a:ext cx="9151620" cy="4351338"/>
          </a:xfrm>
        </p:spPr>
      </p:pic>
    </p:spTree>
    <p:extLst>
      <p:ext uri="{BB962C8B-B14F-4D97-AF65-F5344CB8AC3E}">
        <p14:creationId xmlns:p14="http://schemas.microsoft.com/office/powerpoint/2010/main" val="7946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14A6-06AA-3ECC-5350-3093441A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performance in Hopfield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0BDC9-B481-3D77-2D30-DE000929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30" y="1825625"/>
            <a:ext cx="8685940" cy="4351338"/>
          </a:xfrm>
        </p:spPr>
      </p:pic>
    </p:spTree>
    <p:extLst>
      <p:ext uri="{BB962C8B-B14F-4D97-AF65-F5344CB8AC3E}">
        <p14:creationId xmlns:p14="http://schemas.microsoft.com/office/powerpoint/2010/main" val="218008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C03-DD59-A397-40B2-49FC980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DDF2A-E97D-C79E-7A23-4D8C8390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02" y="1825625"/>
            <a:ext cx="8764396" cy="4351338"/>
          </a:xfrm>
        </p:spPr>
      </p:pic>
    </p:spTree>
    <p:extLst>
      <p:ext uri="{BB962C8B-B14F-4D97-AF65-F5344CB8AC3E}">
        <p14:creationId xmlns:p14="http://schemas.microsoft.com/office/powerpoint/2010/main" val="11483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A26E-2B14-04BA-FA8B-A99B755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DD3C-795B-A5FF-D5F3-C3139FC8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Hopfield neural network was invented by Dr. John J. Hopfield in 1982.</a:t>
            </a:r>
          </a:p>
          <a:p>
            <a:r>
              <a:rPr lang="en-US" dirty="0"/>
              <a:t> It consists of a single layer which contains one or more fully connected recurrent neurons. </a:t>
            </a:r>
          </a:p>
          <a:p>
            <a:r>
              <a:rPr lang="en-US" dirty="0"/>
              <a:t>The Hopfield network is commonly used for auto-association and optimization tasks.</a:t>
            </a:r>
          </a:p>
        </p:txBody>
      </p:sp>
    </p:spTree>
    <p:extLst>
      <p:ext uri="{BB962C8B-B14F-4D97-AF65-F5344CB8AC3E}">
        <p14:creationId xmlns:p14="http://schemas.microsoft.com/office/powerpoint/2010/main" val="268735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CA08-576E-5AE4-8C82-C551686C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BC2D5-F605-4A8F-07B3-D23A33315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81" y="1825625"/>
            <a:ext cx="7748237" cy="4351338"/>
          </a:xfrm>
        </p:spPr>
      </p:pic>
    </p:spTree>
    <p:extLst>
      <p:ext uri="{BB962C8B-B14F-4D97-AF65-F5344CB8AC3E}">
        <p14:creationId xmlns:p14="http://schemas.microsoft.com/office/powerpoint/2010/main" val="178704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DC4-8613-52AA-B78F-CDB23446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B71AE-7CB9-96D9-CFF6-2C0C6171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205581"/>
            <a:ext cx="4782217" cy="3591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62EAC-4638-C446-4B10-DEBCDE26C5FB}"/>
              </a:ext>
            </a:extLst>
          </p:cNvPr>
          <p:cNvSpPr txBox="1"/>
          <p:nvPr/>
        </p:nvSpPr>
        <p:spPr>
          <a:xfrm>
            <a:off x="3619500" y="6172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Fig.1</a:t>
            </a:r>
          </a:p>
        </p:txBody>
      </p:sp>
    </p:spTree>
    <p:extLst>
      <p:ext uri="{BB962C8B-B14F-4D97-AF65-F5344CB8AC3E}">
        <p14:creationId xmlns:p14="http://schemas.microsoft.com/office/powerpoint/2010/main" val="54984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08A3-51CC-5BBC-4908-68D1CFD4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DB9C-3A6B-2364-F12D-04B3D430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let's look at a little example for the net in Fig 1 .We'll start with a random global state .</a:t>
            </a:r>
          </a:p>
          <a:p>
            <a:r>
              <a:rPr lang="en-US" dirty="0"/>
              <a:t>This was a carefully selected random State and that has an energy of minus three or a goodness of three. </a:t>
            </a:r>
          </a:p>
          <a:p>
            <a:r>
              <a:rPr lang="en-US" dirty="0"/>
              <a:t>It's easier to think about negative energies which will call goodness’s .</a:t>
            </a:r>
          </a:p>
          <a:p>
            <a:r>
              <a:rPr lang="en-US" dirty="0"/>
              <a:t>There aren't any biases here. </a:t>
            </a:r>
          </a:p>
          <a:p>
            <a:r>
              <a:rPr lang="en-US" dirty="0"/>
              <a:t>So to compute the goodness you just look at all pairs of units that are on and add in the weight between them </a:t>
            </a:r>
          </a:p>
          <a:p>
            <a:r>
              <a:rPr lang="en-US" dirty="0"/>
              <a:t>And in this configuration there's only one pair of units as active and that has a weight of three so we get a goodness of three.</a:t>
            </a:r>
          </a:p>
        </p:txBody>
      </p:sp>
    </p:spTree>
    <p:extLst>
      <p:ext uri="{BB962C8B-B14F-4D97-AF65-F5344CB8AC3E}">
        <p14:creationId xmlns:p14="http://schemas.microsoft.com/office/powerpoint/2010/main" val="74639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4DB4-CCC0-7D66-595B-F8E2377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E0CE8-DD07-4816-B454-499CA05E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6" y="2157949"/>
            <a:ext cx="4496427" cy="3686689"/>
          </a:xfrm>
        </p:spPr>
      </p:pic>
    </p:spTree>
    <p:extLst>
      <p:ext uri="{BB962C8B-B14F-4D97-AF65-F5344CB8AC3E}">
        <p14:creationId xmlns:p14="http://schemas.microsoft.com/office/powerpoint/2010/main" val="271548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216D-8C16-685C-0E88-BC2DF872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3C4C-5DF6-154E-0DD1-4A090AF5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let's start probing the unit’s.</a:t>
            </a:r>
          </a:p>
          <a:p>
            <a:r>
              <a:rPr lang="en-US" dirty="0"/>
              <a:t> Let's pick a unit at random like that one and ask what state should that be in given the current states of all the other units.</a:t>
            </a:r>
          </a:p>
          <a:p>
            <a:r>
              <a:rPr lang="en-US" dirty="0"/>
              <a:t>So if we look at the total input to that it gets an input of 1 times minus 4 plus 0 times 3 plus another 0 times 3.</a:t>
            </a:r>
          </a:p>
          <a:p>
            <a:r>
              <a:rPr lang="en-US" dirty="0"/>
              <a:t>So guess a total input of minus 4 .</a:t>
            </a:r>
          </a:p>
          <a:p>
            <a:r>
              <a:rPr lang="en-US" dirty="0"/>
              <a:t>The total input =(1*-4)+(0*3)+(0*3)=-4</a:t>
            </a:r>
          </a:p>
          <a:p>
            <a:r>
              <a:rPr lang="en-US" dirty="0"/>
              <a:t>That's below 0 so we turn it off .That is it stays in the off State(Fig.2).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0AAFB-19EB-03B3-1BC8-81BA84F6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3598770"/>
            <a:ext cx="2030543" cy="16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1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0CA-388A-7BCF-2727-B3EE254B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70A81F-84B8-41E7-3FF7-6BE528881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161" y="2205866"/>
            <a:ext cx="4779678" cy="359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D2D1D-9F7C-8C3C-653C-625CDF3A0754}"/>
              </a:ext>
            </a:extLst>
          </p:cNvPr>
          <p:cNvSpPr txBox="1"/>
          <p:nvPr/>
        </p:nvSpPr>
        <p:spPr>
          <a:xfrm>
            <a:off x="4038600" y="609600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46390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678B-8D72-F856-A746-F5965752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EE586-E25D-3CE0-90E3-BAD8EDFE0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5" y="2272265"/>
            <a:ext cx="4620270" cy="3458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9723D-2AD9-923A-8499-69432AA8B1E3}"/>
              </a:ext>
            </a:extLst>
          </p:cNvPr>
          <p:cNvSpPr txBox="1"/>
          <p:nvPr/>
        </p:nvSpPr>
        <p:spPr>
          <a:xfrm>
            <a:off x="3785865" y="6076950"/>
            <a:ext cx="31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Fig.3</a:t>
            </a:r>
          </a:p>
        </p:txBody>
      </p:sp>
    </p:spTree>
    <p:extLst>
      <p:ext uri="{BB962C8B-B14F-4D97-AF65-F5344CB8AC3E}">
        <p14:creationId xmlns:p14="http://schemas.microsoft.com/office/powerpoint/2010/main" val="4963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1833-9071-FE6E-E1EC-68F99540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D2B5-5600-F633-3587-E3B867A8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let's probe another unit (Fig 3).</a:t>
            </a:r>
          </a:p>
          <a:p>
            <a:r>
              <a:rPr lang="en-US" dirty="0"/>
              <a:t>If we look at this unit again it gets a total input of 1 times 3 plus minus 1 times 0 .</a:t>
            </a:r>
          </a:p>
          <a:p>
            <a:r>
              <a:rPr lang="en-US" dirty="0"/>
              <a:t>Total input=(1*3)+(-1*0)=3+0=3</a:t>
            </a:r>
          </a:p>
          <a:p>
            <a:r>
              <a:rPr lang="en-US" dirty="0"/>
              <a:t>So it gets a total input of 3 so the binary threshold decision rule will make it turn on.</a:t>
            </a:r>
          </a:p>
        </p:txBody>
      </p:sp>
    </p:spTree>
    <p:extLst>
      <p:ext uri="{BB962C8B-B14F-4D97-AF65-F5344CB8AC3E}">
        <p14:creationId xmlns:p14="http://schemas.microsoft.com/office/powerpoint/2010/main" val="290789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EA6F-FB6B-C2E6-F04A-FB240E1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6E94C-B7F0-B9D6-D425-557F6788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161" y="2205866"/>
            <a:ext cx="4779678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4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7D87-380A-662A-2D5B-7D6D37BC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B55D2-FCC8-CDF0-355D-36692B2D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2057923"/>
            <a:ext cx="4744112" cy="3886742"/>
          </a:xfrm>
        </p:spPr>
      </p:pic>
    </p:spTree>
    <p:extLst>
      <p:ext uri="{BB962C8B-B14F-4D97-AF65-F5344CB8AC3E}">
        <p14:creationId xmlns:p14="http://schemas.microsoft.com/office/powerpoint/2010/main" val="23428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3516-8A07-7E20-954C-64FDA8B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Discrete Hopfield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CEDA-6A80-6EBD-221B-F97771DA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Hopfield network which operates in a discrete line fashion or in other words, it can be said the input and output patterns are discrete vector, which can be either binary 0,1 or bipolar +1,−1 in nature. </a:t>
            </a:r>
          </a:p>
          <a:p>
            <a:r>
              <a:rPr lang="en-US" dirty="0"/>
              <a:t>The network has symmetrical weights with no self-connections i.e., wij = </a:t>
            </a:r>
            <a:r>
              <a:rPr lang="en-US" dirty="0" err="1"/>
              <a:t>wji</a:t>
            </a:r>
            <a:r>
              <a:rPr lang="en-US" dirty="0"/>
              <a:t> and </a:t>
            </a:r>
            <a:r>
              <a:rPr lang="en-US" dirty="0" err="1"/>
              <a:t>wii</a:t>
            </a:r>
            <a:r>
              <a:rPr lang="en-US" dirty="0"/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182347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7950-2D8E-1DB9-B968-7C295E81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D757-F106-624D-6ABB-47765818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Let's probe one more unit.</a:t>
            </a:r>
          </a:p>
          <a:p>
            <a:r>
              <a:rPr lang="en-US" dirty="0"/>
              <a:t> This units more interesting it's getting an input of 1 times 2 plus 1 times minus 1 plus 0 times 3 plus 0 times minus 1.</a:t>
            </a:r>
          </a:p>
          <a:p>
            <a:r>
              <a:rPr lang="en-US" dirty="0"/>
              <a:t>Total input=(1*2)+(1*-1)+(3*0)+(0*-1)=2-1+0+0=1</a:t>
            </a:r>
          </a:p>
          <a:p>
            <a:r>
              <a:rPr lang="en-US" dirty="0"/>
              <a:t>So that's a total input of 1.</a:t>
            </a:r>
          </a:p>
          <a:p>
            <a:r>
              <a:rPr lang="en-US" dirty="0"/>
              <a:t>So it will now turn on, previously it was off .</a:t>
            </a:r>
          </a:p>
          <a:p>
            <a:r>
              <a:rPr lang="en-US" dirty="0"/>
              <a:t>And so when it turns on the global energy changes .</a:t>
            </a:r>
          </a:p>
          <a:p>
            <a:r>
              <a:rPr lang="en-US" dirty="0"/>
              <a:t>We now have the global energy of minus 4 or goodness of 4 and that's a local energy minimum. </a:t>
            </a:r>
          </a:p>
          <a:p>
            <a:r>
              <a:rPr lang="en-US" dirty="0"/>
              <a:t>If you now try probing any of the units you'll see that they don't want to change their current state .</a:t>
            </a:r>
          </a:p>
          <a:p>
            <a:r>
              <a:rPr lang="en-US" dirty="0"/>
              <a:t>The net is settle to a minimum .A deeper energy minimum.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55D94-C8E4-12AD-F56C-4AC46C6D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2645225"/>
            <a:ext cx="1914525" cy="15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3846-90E7-A536-155D-758B6920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1315D-25A4-00E4-5E47-60FE29B9E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34" y="1919791"/>
            <a:ext cx="3991532" cy="4163006"/>
          </a:xfrm>
        </p:spPr>
      </p:pic>
    </p:spTree>
    <p:extLst>
      <p:ext uri="{BB962C8B-B14F-4D97-AF65-F5344CB8AC3E}">
        <p14:creationId xmlns:p14="http://schemas.microsoft.com/office/powerpoint/2010/main" val="520199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314-9CCC-9CDE-3EF3-9D8C1B60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8B750-11CE-E48B-2C81-F53A028C5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97" y="1825625"/>
            <a:ext cx="7131605" cy="466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C73F4-ECC6-A96D-AFE4-960C06BCBCB8}"/>
              </a:ext>
            </a:extLst>
          </p:cNvPr>
          <p:cNvSpPr txBox="1"/>
          <p:nvPr/>
        </p:nvSpPr>
        <p:spPr>
          <a:xfrm>
            <a:off x="4200525" y="59912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Fig.4</a:t>
            </a:r>
          </a:p>
        </p:txBody>
      </p:sp>
    </p:spTree>
    <p:extLst>
      <p:ext uri="{BB962C8B-B14F-4D97-AF65-F5344CB8AC3E}">
        <p14:creationId xmlns:p14="http://schemas.microsoft.com/office/powerpoint/2010/main" val="161688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D00D-1A8B-3455-C49A-2D8F9EC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deeper energy minimum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A7C3-DF79-656C-FE0F-C450FF75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deepest energy minimum is shown  in Fig.4 .</a:t>
            </a:r>
          </a:p>
          <a:p>
            <a:r>
              <a:rPr lang="en-US" dirty="0"/>
              <a:t>And it's when the other triangle of units support each other is on</a:t>
            </a:r>
          </a:p>
          <a:p>
            <a:r>
              <a:rPr lang="en-US" dirty="0"/>
              <a:t>That has a goodness of 3 plus 3 plus minus 1 is 5.</a:t>
            </a:r>
          </a:p>
          <a:p>
            <a:r>
              <a:rPr lang="en-US" dirty="0"/>
              <a:t>-E=goodness=3+3-1=5</a:t>
            </a:r>
          </a:p>
          <a:p>
            <a:r>
              <a:rPr lang="en-US" dirty="0"/>
              <a:t>So that's a slightly better energy minimum.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7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1D35-BBFC-EFC4-4B9D-76C0C415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A06FE-7307-5343-C83A-99A51736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25625"/>
            <a:ext cx="9150579" cy="4351338"/>
          </a:xfrm>
        </p:spPr>
      </p:pic>
    </p:spTree>
    <p:extLst>
      <p:ext uri="{BB962C8B-B14F-4D97-AF65-F5344CB8AC3E}">
        <p14:creationId xmlns:p14="http://schemas.microsoft.com/office/powerpoint/2010/main" val="351849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8BE0-A131-5241-8F22-39F28346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Architecture of Discrete Hopfield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6E19-37BB-C99E-1B59-51B90415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Following are some important points to keep in mind about discrete Hopfield network −</a:t>
            </a:r>
          </a:p>
          <a:p>
            <a:r>
              <a:rPr lang="en-US" dirty="0"/>
              <a:t>This model consists of neurons with one inverting and one non-inverting output.</a:t>
            </a:r>
          </a:p>
          <a:p>
            <a:r>
              <a:rPr lang="en-US" dirty="0"/>
              <a:t>The output of each neuron should be the input of other neurons but not the input of self.</a:t>
            </a:r>
          </a:p>
          <a:p>
            <a:r>
              <a:rPr lang="en-US" dirty="0"/>
              <a:t>Weight/connection strength is represented by wij.</a:t>
            </a:r>
          </a:p>
          <a:p>
            <a:r>
              <a:rPr lang="en-US" dirty="0"/>
              <a:t>Connections can be excitatory as well as inhibitory. It would be excitatory, if the output of the neuron is same as the input, otherwise inhibitory.</a:t>
            </a:r>
          </a:p>
          <a:p>
            <a:r>
              <a:rPr lang="en-US" dirty="0"/>
              <a:t>Weights should be symmetrical, i.e. wij = </a:t>
            </a:r>
            <a:r>
              <a:rPr lang="en-US" dirty="0" err="1"/>
              <a:t>wji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ED3-BC79-083F-9F36-3BD54BD6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E391-45C6-13CB-EBBD-1F085360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 1 shows a sample representation of a Discrete Hopfield Neural Network architecture having the following elements.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4A5DB-24F8-3811-1B3C-B0914139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20975"/>
            <a:ext cx="6286500" cy="3590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B63E-EFAD-778B-7109-06C755567266}"/>
              </a:ext>
            </a:extLst>
          </p:cNvPr>
          <p:cNvSpPr txBox="1"/>
          <p:nvPr/>
        </p:nvSpPr>
        <p:spPr>
          <a:xfrm>
            <a:off x="2352674" y="6419850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Discrete Hopfield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888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35D1-ED41-6032-B3B0-4A468DC4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E40-EEE4-29F7-00F2-722D2FE1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 x1 , x2 , ... , xn ] -&gt; Input to the n given neurons.</a:t>
            </a:r>
          </a:p>
          <a:p>
            <a:r>
              <a:rPr lang="en-US" dirty="0"/>
              <a:t>[ y1 , y2 , ... , </a:t>
            </a:r>
            <a:r>
              <a:rPr lang="en-US" dirty="0" err="1"/>
              <a:t>yn</a:t>
            </a:r>
            <a:r>
              <a:rPr lang="en-US" dirty="0"/>
              <a:t> ] -&gt; Output obtained from the n given neurons</a:t>
            </a:r>
          </a:p>
          <a:p>
            <a:r>
              <a:rPr lang="en-US" dirty="0"/>
              <a:t>Wij -&gt; weight associated with the connection between the ith and the jth neuron.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19F-808A-A87F-EF39-89B77D8A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088A-2457-640E-9EE1-64D56A06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Training Algorithm</a:t>
            </a:r>
          </a:p>
          <a:p>
            <a:r>
              <a:rPr lang="en-US" dirty="0"/>
              <a:t>During training of discrete Hopfield network, weights will be updated. As we know that we can have the binary input vectors as well as bipolar input vectors. </a:t>
            </a:r>
          </a:p>
          <a:p>
            <a:r>
              <a:rPr lang="en-US" dirty="0"/>
              <a:t>Hence, in both the cases, weight updates can be done with the following relation</a:t>
            </a:r>
          </a:p>
          <a:p>
            <a:r>
              <a:rPr lang="en-US" b="1" dirty="0"/>
              <a:t>Case 1 − Binary input patterns</a:t>
            </a:r>
          </a:p>
          <a:p>
            <a:r>
              <a:rPr lang="en-US" dirty="0"/>
              <a:t>For a set of binary patterns </a:t>
            </a:r>
            <a:r>
              <a:rPr lang="en-US" dirty="0" err="1"/>
              <a:t>sp</a:t>
            </a:r>
            <a:r>
              <a:rPr lang="en-US" dirty="0"/>
              <a:t>, p = 1 to P</a:t>
            </a:r>
          </a:p>
          <a:p>
            <a:r>
              <a:rPr lang="en-US" dirty="0"/>
              <a:t>Here, </a:t>
            </a:r>
            <a:r>
              <a:rPr lang="en-US" dirty="0" err="1"/>
              <a:t>sp</a:t>
            </a:r>
            <a:r>
              <a:rPr lang="en-US" dirty="0"/>
              <a:t> = s1p, s2p,..., sip,..., </a:t>
            </a:r>
            <a:r>
              <a:rPr lang="en-US" dirty="0" err="1"/>
              <a:t>snp</a:t>
            </a:r>
            <a:endParaRPr lang="en-US" dirty="0"/>
          </a:p>
          <a:p>
            <a:r>
              <a:rPr lang="en-US" dirty="0"/>
              <a:t>Weight Matrix is given by</a:t>
            </a:r>
          </a:p>
        </p:txBody>
      </p:sp>
    </p:spTree>
    <p:extLst>
      <p:ext uri="{BB962C8B-B14F-4D97-AF65-F5344CB8AC3E}">
        <p14:creationId xmlns:p14="http://schemas.microsoft.com/office/powerpoint/2010/main" val="12319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B7CC-3F1B-11ED-1835-4ECA9F89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683E-616A-318B-40FF-878F757D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Matrix is given by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F6A2B-5741-FDA1-7BA7-01381745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2552700"/>
            <a:ext cx="7363853" cy="17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766-1E90-B8C3-ED2E-C7D6560D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B646-0A5D-33C7-D79B-58FFB1D5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2 − Bipolar input patterns</a:t>
            </a:r>
          </a:p>
          <a:p>
            <a:r>
              <a:rPr lang="en-US" dirty="0"/>
              <a:t>For a set of binary patterns </a:t>
            </a:r>
            <a:r>
              <a:rPr lang="en-US" dirty="0" err="1"/>
              <a:t>sp</a:t>
            </a:r>
            <a:r>
              <a:rPr lang="en-US" dirty="0"/>
              <a:t>, p = 1 to P</a:t>
            </a:r>
          </a:p>
          <a:p>
            <a:r>
              <a:rPr lang="en-US" dirty="0"/>
              <a:t>Here, </a:t>
            </a:r>
            <a:r>
              <a:rPr lang="en-US" dirty="0" err="1"/>
              <a:t>sp</a:t>
            </a:r>
            <a:r>
              <a:rPr lang="en-US" dirty="0"/>
              <a:t> = s1p, s2p,..., sip,..., </a:t>
            </a:r>
            <a:r>
              <a:rPr lang="en-US" dirty="0" err="1"/>
              <a:t>snp</a:t>
            </a:r>
            <a:endParaRPr lang="en-US" dirty="0"/>
          </a:p>
          <a:p>
            <a:r>
              <a:rPr lang="en-US" dirty="0"/>
              <a:t>Weight Matrix is given by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C9BF8-3A49-532A-07C2-883029F31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4319329"/>
            <a:ext cx="543000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9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1192</Words>
  <Application>Microsoft Office PowerPoint</Application>
  <PresentationFormat>Widescreen</PresentationFormat>
  <Paragraphs>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UNIT 3-Hopfield Networks</vt:lpstr>
      <vt:lpstr>INTRODUCTION</vt:lpstr>
      <vt:lpstr>Discrete Hopfield Network</vt:lpstr>
      <vt:lpstr>Architecture of Discrete Hopfield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Algorithm</vt:lpstr>
      <vt:lpstr>PowerPoint Presentation</vt:lpstr>
      <vt:lpstr>PowerPoint Presentation</vt:lpstr>
      <vt:lpstr>Energy Function Evaluation</vt:lpstr>
      <vt:lpstr>Energy Function Evaluation</vt:lpstr>
      <vt:lpstr>Energy Function Evaluation</vt:lpstr>
      <vt:lpstr>Continuous Hopfield Network</vt:lpstr>
      <vt:lpstr>Energy function </vt:lpstr>
      <vt:lpstr>Energy performance in Hopfield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deeper energy minimum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Hopfield networks</dc:title>
  <dc:creator>iamsweety19@gmail.com</dc:creator>
  <cp:lastModifiedBy>SHILPA GAIKWAD</cp:lastModifiedBy>
  <cp:revision>15</cp:revision>
  <dcterms:created xsi:type="dcterms:W3CDTF">2023-04-22T18:04:25Z</dcterms:created>
  <dcterms:modified xsi:type="dcterms:W3CDTF">2024-01-02T12:42:07Z</dcterms:modified>
</cp:coreProperties>
</file>