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B3BE-85A3-48E8-8DC0-F5D19E51F0B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37429-CD05-4C11-8AE9-B653E342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171B-DE6D-4DE5-C475-A70C97549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9D53C-FE26-92DD-FF35-B8051E70D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EAB9-2238-3CEF-FFEB-9CA61A84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79E8-16E1-4095-9CB7-C1A6B0B0575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63EE3-5FFA-F72F-7A45-D40682D6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08E0-D455-7AEE-57D5-12C6CFB9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3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B394-291D-3447-B47E-614CB57D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52019-F086-294C-63B3-CE53D19B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3E46-1E42-F4A2-679D-8134AFF3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D79-8249-4050-AC0E-5B919339B7CF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3F2D-1962-92A5-74E3-531883FB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280E-CF3F-B7BD-5536-C5875E87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CBE7E-D370-4ECD-ABD3-53BAF848B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7D912-DB8F-DD34-4993-5838BBBA7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DE04-93AB-B14E-962B-5DFF6306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3BB-3A87-4CBF-8F22-22E0B89F3D70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C5BA-D806-DF7C-F562-0982A897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6333-01DF-8513-7B7A-31C2EFC2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8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9F0A-B894-670D-2D95-4FD4EE56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5C2E-8251-7FF8-6BB0-113072D60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5E89-0029-CF85-CE93-82647AB8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576-932A-48FF-A7C8-25E5DAAD3807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894B-A347-FE30-254C-A580AEE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E33D-3514-0397-8C4B-E87F935A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35EF-EAD4-97B4-8415-AB18CFDB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D23D-7255-6634-B204-EAD77EB5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52740-C240-035E-BAFE-41B3358C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CE9D-94BE-4E87-ACD7-3BB329C28E3F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D4D07-E7C4-7EC7-9636-5FD8A70A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C0D4-925F-A1B3-971C-EEE230A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7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415A-DC01-CAAF-1D9D-79931EFA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3E98-E848-92BD-4F0F-CC034D890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77A1C-3E1C-A03A-15BE-AA84A6AF6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CDF32-5B48-F46B-8EE8-3730FFC6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4CB-451B-431E-9DFC-1307B7C11112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5DCF-652B-3E74-93B9-17C642CB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9D05-0078-9873-1E01-480F85B4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9A4B-FE88-FA4F-1377-2F3D12F8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8CEEF-A406-ED03-D5D7-06D2D01C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6F141-B09D-EE9E-5DBB-92FBE8169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8AD3A-7CD4-BBE3-CBBE-91445C8D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0FB27-CAEC-2927-AE0D-2C534BC79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0FA59-FEA4-F836-4544-9FF564CA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C280-C156-46CA-9733-2406A647939E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223D7-4DFA-39D9-E89A-FB1F0159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811CB-F242-2077-012B-5094735B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C128-5464-4505-E0DE-DBAF0B63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7D543-CBAB-A48D-CD29-8B6CFA6D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533E-7174-4CAF-9FD1-820157E42A56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CCB03-9662-0E60-5CC7-0A73410F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9E152-A693-0A03-89D6-1E5B1532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C882C-4F69-20CD-66B6-A678EF17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52F-8D55-45AF-9987-6F5069847ACB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0C601-63C6-CF5A-3003-4A225623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07781-4ABE-182B-748B-4B48D35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4AAE-07B1-9ECE-0385-22E71403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A5A0-E62C-5C8A-4929-4C028AD8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842AE-C2CE-23E8-FCF7-8FB4DC276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8471-81AD-5BFC-CF03-AD6CE557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FDBD-F699-4C85-9F38-0857CD7C40E0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0D16B-DFC2-2BAF-FA09-84EB779C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A90F-9C8E-DD91-580D-52E09A6A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E38D-AEEE-CB3C-0B9D-1F32C138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B8A17-BC46-3045-E66C-EE1062BEE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4F22E-61AF-55E3-E2A8-93FEFE9D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C42E-96AC-D877-F0D4-D10C0A87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0BC1-7286-4FC1-9D4B-A1559B0D82E7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2FD8E-5DCB-0CF0-2B52-46EF2531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B16A-F6F9-EC53-C451-3B8E4A43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5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D6BFF-377D-4BF6-F2AB-2C8C5C58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CED93-0569-58E1-2549-3C5B1F3D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55B8-D360-54D6-FF4C-68376F9FC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BD2B-00EB-4982-AF39-345EA7437D1A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9E811-4126-116F-1BCA-C6B9F6847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971A6-B269-04ED-F171-EADC4B692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A73B-759D-4D72-972A-03FC2C52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D335-DEBD-9200-2F0D-86517F32A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LMS Algorithm, Adaline and Madline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F1FA-DF6B-2ECB-5426-579ABCE06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TE-AIDS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Artificial Neuron Network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Shilpa Gaikwad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8C3B1-FCEB-6EA8-C9DF-906CD0EB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B160-0028-4857-8E41-E5E9EDC1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9181B-876B-F740-3BB5-55BF3397F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72" y="2818035"/>
            <a:ext cx="5970148" cy="33589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7500F-87C0-C074-50FD-7E44E39E911B}"/>
              </a:ext>
            </a:extLst>
          </p:cNvPr>
          <p:cNvSpPr txBox="1"/>
          <p:nvPr/>
        </p:nvSpPr>
        <p:spPr>
          <a:xfrm>
            <a:off x="1188720" y="2011680"/>
            <a:ext cx="795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 weight updation rule is given by 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58044-B9DB-BC5F-25A1-773DAE03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FEF3-3EB0-4BE5-C935-4D9D7545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LMS algorithm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EA42-0DA4-19C7-BA65-199C96B5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gradient descent, a definite trajectory is obtained. </a:t>
            </a: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since here we are approximating the w's, the trajectory may not be as good as the gradient descent. </a:t>
            </a: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will be some randomness associated with it. </a:t>
            </a: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if you draw a contour plot, let this be W1 and this be W2.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33DA-02CA-31E0-73C0-FD7030E0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212A-827C-1C38-1DAC-2A436D8D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LMS algorithm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5E007-1129-954C-CF21-DE6B152DD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86" y="2834318"/>
            <a:ext cx="4134427" cy="233395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08887-0DF9-B342-B761-730EB7BE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1DEB-C260-E771-24C3-5BA8CC5D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19E6-42AD-DFE9-7256-95C722F7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Unlike in the case of gradient descent where there was a definite smooth trajectory, in the case of LMS algorithm the trajectory may be very sluggish. </a:t>
            </a: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we can say that even though the LMS approach is in tune with the gradient descent, it is not exactly gradient descent.</a:t>
            </a: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this reason, it is also called  stochastic gradient descent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LMS algorithm is the practical implementation of gradient descent algorithm.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0B014-2C3F-EB7D-3F78-93DBFF51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3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2125-5540-5AE1-FDB4-ACF3211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ADALINE vs perceptron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CE3DD-947C-5B4E-707D-C6DA507CD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97" y="1825625"/>
            <a:ext cx="7719406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4B4A9-7D21-367A-CDA2-2E120F47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AC3E-611C-89C8-4623-69440183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ADALINE vs 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FBDA6-4D1A-E32D-F64B-879E9443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only difference between ADALINE and perceptron is on the basis of how the weights are updated.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case of ADALINE networks, in the learning phase, the weights are adjusted according to the weighted sum of the inputs.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sigma (Σ) is calculated and the error is calculated on the basis of e=d-∑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--------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(desired output-∑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this is ADALINE network.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7157D-060D-E6E4-385E-027825AF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3FE4-1538-E61F-59F8-896B3899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ADALINE vs 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3278-DF08-A8D0-DF34-27CD2742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in the case of standard perceptron, the net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Σwx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passed through an activation function and the activation function's output is used for adjusting the weights.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 here error is calculated on the basis of d-y where y is the output and  Φ is the activation function.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Φ(∑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the difference between ADALINE and perceptron.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9436-5B98-D79B-8E3A-B7B3CC18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7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1E6D-3B43-0A7E-244C-317B8366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MADALINE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4CE7-2D9B-1AAC-C618-2EBE2DBE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MADALINE is a multi-layer network  of ADALINEs.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MADALINE stands for Many ADALINE where the M stands for Many.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going to the standard definition, if you look at the structure of MADALINE, it is something like this.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input neurons.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the input layer and there is a hidden layer consisting of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ADALINE units and there is an output layer which is also made of ADALINE units.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A630-9E5C-63B9-0234-A6AF7464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7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D394-BB2D-0CC1-3D47-C8EF56C4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MADALINE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1EDE7-6ED2-00E3-05AE-CA0C4A7A8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92" y="1825625"/>
            <a:ext cx="6123615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43BAA-545F-943F-544F-E81F5A9D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5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7D1D-EBAB-B65C-022B-9C1D043F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25FF-BEB5-22D1-29D3-37ED77381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ADALINE stands for Adaptive Linear Neuron.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also called Adaptive Linear Element.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ADALINE network was developed by Professor Bernard Widrow and Tedd Hoff at the Stanford University in 1960.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based on McCulloch Pitts neuron and consists of weights, bias and summing junctions.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1ACD9-925D-6512-420C-43DE35CE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9A2B-78FD-C992-8522-A6F547D7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structure of ADALINE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C710-4721-BDA7-2D95-20C53B88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single layer ADALINE consists of inputs, a summing junction, where the weighted sum of the inputs are taken.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x0 is the bias and is always equal to 1.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 and x2 are the inputs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w0, w1, w2 are the corresponding weights.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to calculate the error, we take the output of the summing junction and subtract it from the desired output given by a supervisor or we can call it a teacher.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A88F8-89EE-D6EA-D8DB-0267587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4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E02D-AEAD-1F52-536E-D6D56452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structure of ADALINE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6281D-40B7-87D1-CD18-96FE1CCE3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95" y="1825625"/>
            <a:ext cx="8809810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F1EF8-4867-819A-E59F-C50DE998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0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1794-DA35-5D51-CB83-D6DB906A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structure of ADALINE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07B2-D83C-46EC-5751-3C780417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 this is the error generator and here we calculate the error.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Now, this error will be used to update the weights w0,w1 and w2.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Therefore this error at the output will be fed back to the network.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error which is fed back to the network so that the weights are updated.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6C9DE-12C8-4593-85D8-40422469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C1C4-40E2-4A3A-B86C-087010F4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structure of ADALINE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D4D8-4A40-315B-9026-E3C163D4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note that in practical circuits, we often have a hard limiter at the output to prevent saturation.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Usually this hard limiter is called activation function.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common activation function used for ADALINE is signum function.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 though the output of the neuron is taken after the activation function, for the calculation of error we take the output from the summing junction.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C9BE4-D491-2597-400B-09EFF703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A56A-F7F2-F796-B393-A5DF30CA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structure of ADALINE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16AC-15A9-70AF-E3F9-B33FD257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an important point and it distinguishes the ADALINE network from usual perceptron.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error from the error generated is used to update the weights.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 how do we do that? For that, we have the LMS algorithm.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LMS algorithm also called Least Mean Square algorithm.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785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71192-FBC0-159E-F942-EC2030CB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7D65-3A56-442F-7FF1-A2BC5357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LMS algorithm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E2B5-34C9-EFAE-CF63-FBB0028CC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Delta (Δ) rule, we know that E(w) is the cost function.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also called Energy function.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lets first define an energy function E(w) where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stands for the weight vector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E(w)=1/2(e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aseline="30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e is given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e=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x^T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(Desired output –x Transpose)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x is the input vector and x may consist of many input elements x1, x2 etc. to xn.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 w is the weight vector and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consist of w1, w2 etc. to wn.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it can start from x0, x1, etc. to xn. and w0, w1 etc. to wn.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using this cap(^) to denote that this is a gradient approximation.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7EA0-4F10-1026-4A51-2C1505CA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7329-20C0-AADA-1989-6618752A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LMS algorithm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A7005F-B845-1D1D-B2AF-87107B5C3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52" y="1825625"/>
            <a:ext cx="7360095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298BA-0718-57BD-C917-D9F4630A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A73B-759D-4D72-972A-03FC2C52B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3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915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LMS Algorithm, Adaline and Madline</vt:lpstr>
      <vt:lpstr>ADALINE</vt:lpstr>
      <vt:lpstr>The structure of ADALINE.</vt:lpstr>
      <vt:lpstr>The structure of ADALINE</vt:lpstr>
      <vt:lpstr>The structure of ADALINE</vt:lpstr>
      <vt:lpstr>The structure of ADALINE</vt:lpstr>
      <vt:lpstr>The structure of ADALINE</vt:lpstr>
      <vt:lpstr>LMS algorithm</vt:lpstr>
      <vt:lpstr>LMS algorithm</vt:lpstr>
      <vt:lpstr>LMS Algorithm</vt:lpstr>
      <vt:lpstr>LMS algorithm</vt:lpstr>
      <vt:lpstr>LMS algorithm</vt:lpstr>
      <vt:lpstr>LMS algorithm</vt:lpstr>
      <vt:lpstr>ADALINE vs perceptron</vt:lpstr>
      <vt:lpstr>ADALINE vs perceptron</vt:lpstr>
      <vt:lpstr>ADALINE vs perceptron</vt:lpstr>
      <vt:lpstr>MADALINE</vt:lpstr>
      <vt:lpstr>MADALINE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 Algorithm,Adaline and Madline</dc:title>
  <dc:creator>iamsweety19@gmail.com</dc:creator>
  <cp:lastModifiedBy>iamsweety19@gmail.com</cp:lastModifiedBy>
  <cp:revision>46</cp:revision>
  <dcterms:created xsi:type="dcterms:W3CDTF">2023-02-13T06:27:58Z</dcterms:created>
  <dcterms:modified xsi:type="dcterms:W3CDTF">2023-02-14T16:27:20Z</dcterms:modified>
</cp:coreProperties>
</file>