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82BE-8F32-8B35-A856-FB664795F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C78CB-4D58-DD53-66B8-4954E266B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6E130-16A1-56CB-EAE2-A0C900D1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93BF-A15D-4FC0-924C-3FC1C5D276A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2B33E-C80C-EC00-EAFB-2C463A6C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F898-0B9C-68B5-EA3E-B05D0C52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7FF-DC53-4E04-829C-3E276B18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8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B285-648D-CDB0-CEE6-21DDEA16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FDE6B-1151-0B47-6726-B0AEC07CE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2B5E0-5103-4556-33DE-BAE8A6E2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93BF-A15D-4FC0-924C-3FC1C5D276A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1AAD0-23AB-FCA7-D8B2-A6C30F59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13CDE-6E35-F5A5-2702-F22D36BD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7FF-DC53-4E04-829C-3E276B18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3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882D7-FCB3-C826-77F1-6956C66BF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8DCAF-DBC8-709D-BABA-E841E2ABD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C74B0-30B4-8457-2F60-04D93666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93BF-A15D-4FC0-924C-3FC1C5D276A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B927-B8EF-A837-EBD9-BDCD6BF0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579D8-EC74-715D-D704-BFDB30C1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7FF-DC53-4E04-829C-3E276B18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0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8765-5149-3987-9E75-5DC827E0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29643-2D13-D418-1D85-147BBC81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1454D-C3CD-515A-B8AA-EB9FE3DB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93BF-A15D-4FC0-924C-3FC1C5D276A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8AB23-1432-0576-662A-155AC00E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E4F90-B4D0-148E-5AB3-0E434070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7FF-DC53-4E04-829C-3E276B18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3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D307-3EEC-D3F2-439B-95597FFF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83720-41E9-1518-5843-FB29D1890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5C560-D52F-C85E-0909-6A9480E5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93BF-A15D-4FC0-924C-3FC1C5D276A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5008A-82D0-290C-E287-C59B48E4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7968A-01AA-8BD3-98BA-0F842D7D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7FF-DC53-4E04-829C-3E276B18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9876-3F4E-F493-4F36-F52AF21C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48EF-DBF1-6E44-682A-A1A064373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00778-8213-5B09-43E1-59E0535B8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977A5-28C0-F3C7-8A77-BB001974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93BF-A15D-4FC0-924C-3FC1C5D276A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AF6C7-9008-A1F3-63A4-2624E8DC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2718B-9479-BB7E-3A6B-F2DB5131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7FF-DC53-4E04-829C-3E276B18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4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EAD2-16BB-7CB5-7AC9-8FC98C19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65D13-BEB8-53BB-5F51-AE3796E71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C4558-EBBE-5601-40A3-EE3415E75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FC450-7CD4-B9ED-BC02-9F9546769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61F6C-2B72-FFA6-36F0-5352C56C7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2DF52-F711-81D3-567C-C310DBA7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93BF-A15D-4FC0-924C-3FC1C5D276A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4B0A20-201D-2173-7313-76951B61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9F07F-B0E4-4ADB-9551-1B7DD45A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7FF-DC53-4E04-829C-3E276B18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6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3328-891C-0615-A1C5-4DA40116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98224-CCF3-CD51-2073-83CA42E0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93BF-A15D-4FC0-924C-3FC1C5D276A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A0FAE-0B26-736E-2D81-3D532E7E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F0353-2E1C-CA6B-0370-C5488DB7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7FF-DC53-4E04-829C-3E276B18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5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0096A-8A5F-477D-E070-05952D85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93BF-A15D-4FC0-924C-3FC1C5D276A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F479F-A675-EC83-BF8C-04376BAF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F8B65-8576-9F65-2067-7823D657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7FF-DC53-4E04-829C-3E276B18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8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7D9D-27CB-941E-FEE1-583E05D2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642B5-31B4-F549-0969-CE8582CC9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91160-D21A-5508-E089-2C89DAEDF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D8AF6-97F7-AA8F-6976-6B227FB3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93BF-A15D-4FC0-924C-3FC1C5D276A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DC759-78CA-0096-9FF0-5D45D76E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369EA-7664-38EE-F564-4AB90B2F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7FF-DC53-4E04-829C-3E276B18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4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CC83-9B98-8EB0-A0E0-76970B1A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4D9EB-3262-1905-F449-E05D642AC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95F65-14CB-10E9-379A-6A45375A6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C54CF-D752-6674-D073-03932B7D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93BF-A15D-4FC0-924C-3FC1C5D276A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5CA1E-1895-BDC4-338B-4E45D490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C1A33-1EA4-19D6-8EA9-F3908C0D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7FF-DC53-4E04-829C-3E276B18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7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40102-9AFF-5010-FE11-76DB1C66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CCD9E-D3D0-3DD2-5152-8BED01E01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088DE-C384-D785-5A82-42F870246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893BF-A15D-4FC0-924C-3FC1C5D276A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1A63A-2450-3631-0B0C-5D5E221E8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CB021-6B92-F1B1-8F6D-7505C1258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0E7FF-DC53-4E04-829C-3E276B18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2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958C-ED7B-48E3-3165-3845DF800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UNIT 3-SIMULATED </a:t>
            </a:r>
            <a:r>
              <a:rPr lang="en-US" sz="2800" b="1" dirty="0"/>
              <a:t>ANNEALING EXAMPLE,APPLICATION,ADVANTAGES,DISADVANTAGES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65140-48B0-8DB2-F01B-F67E60972C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Shilpa Gaikwad</a:t>
            </a:r>
          </a:p>
          <a:p>
            <a:r>
              <a:rPr lang="en-US" dirty="0"/>
              <a:t>TE AIDS</a:t>
            </a:r>
          </a:p>
        </p:txBody>
      </p:sp>
    </p:spTree>
    <p:extLst>
      <p:ext uri="{BB962C8B-B14F-4D97-AF65-F5344CB8AC3E}">
        <p14:creationId xmlns:p14="http://schemas.microsoft.com/office/powerpoint/2010/main" val="250815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9471-0928-DA14-D89B-CFA1002A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Simulated Annealing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97FA89-E928-57DE-E320-D7F80B39E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25625"/>
            <a:ext cx="7416623" cy="4351338"/>
          </a:xfrm>
        </p:spPr>
      </p:pic>
    </p:spTree>
    <p:extLst>
      <p:ext uri="{BB962C8B-B14F-4D97-AF65-F5344CB8AC3E}">
        <p14:creationId xmlns:p14="http://schemas.microsoft.com/office/powerpoint/2010/main" val="146258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2CDD-6B9A-FEF6-11C8-AA89938E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SIMULATED ANNEALING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00B67B-929B-B97D-DBA0-23DFA03B5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650" y="1825625"/>
            <a:ext cx="5406699" cy="4351338"/>
          </a:xfrm>
        </p:spPr>
      </p:pic>
    </p:spTree>
    <p:extLst>
      <p:ext uri="{BB962C8B-B14F-4D97-AF65-F5344CB8AC3E}">
        <p14:creationId xmlns:p14="http://schemas.microsoft.com/office/powerpoint/2010/main" val="346667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DE04-CD98-A606-DCA8-70035953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Simulated Annealing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B7A47C-C9CD-B0DF-5F29-30D4C3513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51" y="1825625"/>
            <a:ext cx="7439097" cy="4351338"/>
          </a:xfrm>
        </p:spPr>
      </p:pic>
    </p:spTree>
    <p:extLst>
      <p:ext uri="{BB962C8B-B14F-4D97-AF65-F5344CB8AC3E}">
        <p14:creationId xmlns:p14="http://schemas.microsoft.com/office/powerpoint/2010/main" val="351579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FB54-C575-266D-158B-3609F424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 OF SIMULATED ANEALING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61AA96-A096-1A50-C1A9-6A0DADABF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4629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691A-6028-C084-D3F3-E52FEDD8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ADVANTAGES OF SIMULATED ANNEALING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27D9AD-ED73-3AC6-FC79-D8020D8EC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42" y="1825625"/>
            <a:ext cx="7738715" cy="4351338"/>
          </a:xfrm>
        </p:spPr>
      </p:pic>
    </p:spTree>
    <p:extLst>
      <p:ext uri="{BB962C8B-B14F-4D97-AF65-F5344CB8AC3E}">
        <p14:creationId xmlns:p14="http://schemas.microsoft.com/office/powerpoint/2010/main" val="57068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3F37-2107-CA59-632D-9FDC1D7D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DISADVANTAGES OF SIMULATED ANNEALING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1FFE69-2369-AE9B-A0ED-C12715BA4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25625"/>
            <a:ext cx="6706771" cy="4351338"/>
          </a:xfrm>
        </p:spPr>
      </p:pic>
    </p:spTree>
    <p:extLst>
      <p:ext uri="{BB962C8B-B14F-4D97-AF65-F5344CB8AC3E}">
        <p14:creationId xmlns:p14="http://schemas.microsoft.com/office/powerpoint/2010/main" val="245405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AAC2-4743-DAE4-C369-305932FD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43EB16-98B2-41F1-61DA-253E7642C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408" y="1825625"/>
            <a:ext cx="7519183" cy="4351338"/>
          </a:xfrm>
        </p:spPr>
      </p:pic>
    </p:spTree>
    <p:extLst>
      <p:ext uri="{BB962C8B-B14F-4D97-AF65-F5344CB8AC3E}">
        <p14:creationId xmlns:p14="http://schemas.microsoft.com/office/powerpoint/2010/main" val="382823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UNIT 3-SIMULATED ANNEALING EXAMPLE,APPLICATION,ADVANTAGES,DISADVANTAGES</vt:lpstr>
      <vt:lpstr>Example of Simulated Annealing</vt:lpstr>
      <vt:lpstr>EXAMPLE OF SIMULATED ANNEALING</vt:lpstr>
      <vt:lpstr>Example of Simulated Annealing</vt:lpstr>
      <vt:lpstr>APPLICATIONS OF SIMULATED ANEALING</vt:lpstr>
      <vt:lpstr>ADVANTAGES OF SIMULATED ANNEALING</vt:lpstr>
      <vt:lpstr>DISADVANTAGES OF SIMULATED ANNEALING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SIMULATED ANNEALING</dc:title>
  <dc:creator>iamsweety19@gmail.com</dc:creator>
  <cp:lastModifiedBy>SHILPA GAIKWAD</cp:lastModifiedBy>
  <cp:revision>4</cp:revision>
  <dcterms:created xsi:type="dcterms:W3CDTF">2023-04-23T13:07:15Z</dcterms:created>
  <dcterms:modified xsi:type="dcterms:W3CDTF">2024-01-02T12:43:07Z</dcterms:modified>
</cp:coreProperties>
</file>