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E8B6-96BE-CEA0-6C8F-6B04E975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3B9E7-3D7A-CD4F-349C-5BEDEC149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B00C-A8EE-AD6E-CE74-E7ECFB66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275B-1487-D46A-EFD7-2CC530E8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3D07-530B-CCE4-003D-E806A729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9967-6291-4287-D7D3-DF11E07B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58394-FD82-7C50-CAA4-EC95F510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7D7A-870B-EADB-96B8-3F7C5536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FDFC-5F16-0E72-BA24-DB8CE079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DA59-337A-842A-B6E4-09AE6E19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AB18C-2490-DA6E-9D5C-55F39BF24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1C71-9E23-56CE-0708-AB66CAD4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7173-D63F-EE8C-975E-888FDF23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92AC-FD15-FCE9-6BEF-95A888B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EB20-2947-9420-CA36-62C344B7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A0BA-B4C8-5823-CA70-C0C734F5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F1F-DB43-729C-472E-E40297D2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FBEB-384A-0DB6-1B76-12312366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2475-3FA3-7FEB-992E-37EF489E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F50D2-43BE-B205-BD6B-9BFAB4A3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27F8-6FAB-0D06-0D18-0D7D68C8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DEA29-79AA-1715-5BE1-9E8D000D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D04D-F9A5-92ED-914F-72102429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2788-E57B-9D7F-351F-8CC6D09B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FC5E-69AB-2F87-9ADF-302721EA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1FC4-27FD-D0B4-AF9C-45E97617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A18B-F5DF-487E-04F3-155B1C85B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3F119-48D3-F9F7-7389-9AA837FCE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40657-A5DC-2462-C27A-4D3960FE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C0BD9-3C15-07E1-8FA9-A4E1FDB0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61853-ECAB-2270-0FFA-E4EADA26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7805-77DC-EAE1-8F9C-58D9284C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8B5C-2364-BE6F-EBA3-19EAE709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F1397-3E03-6FD7-61E7-F456EBC2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F813B-8E98-9306-72A6-9D911CD71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9712C-6B62-6A36-9658-B3A64A9BA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4163F-D48C-3258-4BC2-24A025E4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2A9FD-4362-45EA-29E9-F898D6B8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379A-112D-182F-D1C1-7738DD0B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86C6-3C5C-2C0F-6814-42F285F5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3DE34-19B7-0ED5-4EAE-8056DBAF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A187B-EBB4-45B5-50B7-318562FA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80A5-A9A4-D54E-A2EE-FE86803B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9F024-2250-AC0D-9647-FC8C8A92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78D0C-AFE8-5293-7F68-E959225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70A95-B028-12D5-C754-B04BC7CD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DC00-959C-AB47-EC76-0B96001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BB6A-84F4-7E0D-133A-765EC703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43E27-B927-85CA-D078-516F878E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CFB9C-C269-93EE-04CD-00093540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7C40-E29D-50E6-9135-3FA7E1CB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A3014-29D6-96BC-7C6D-DF9BA37A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7427-6C90-8D3F-4B16-75F17620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C9D5-91F1-DC77-7B01-0F98373BA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29689-4D81-C4A7-B2BE-A10B16ED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F53D-DB8D-33CD-C18B-20818916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ED3A-D364-5DD5-6010-EBA05CCA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E1CE-886A-F163-702A-BF09A2B0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A4FF4-6B9F-BBDB-3B65-79D42D84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6E43B-EA54-7A04-EA4F-6B74B9C8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5CB5-8B01-0F12-06D6-D83F8373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6411-32E3-4D94-9A67-E114DE05588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049B-8B78-3A46-D5A0-77CF83601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CF46-1C28-42A0-2AC3-297422786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E63B-61BB-4218-A641-9DD6EDB78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70DF-3418-5AFD-D4B7-E94A800DD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UNIT III-Bidirectional Associative Memory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1EB89-CB78-73ED-C06A-DF26C695D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 AIDS</a:t>
            </a:r>
          </a:p>
          <a:p>
            <a:r>
              <a:rPr lang="en-US" dirty="0"/>
              <a:t>Prof. Shilpa Gaikwad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9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63CF-E1B6-E1CE-C500-F692C837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 Algorithm for Discrete Bidirectional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6347-430F-D88E-2B8B-76669E83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this signal to the Y layer.</a:t>
            </a:r>
          </a:p>
          <a:p>
            <a:r>
              <a:rPr lang="en-US" dirty="0"/>
              <a:t>Step 6: Test for convergence of the net. The convergence occurs if the activation vectors x and y reach equilibrium. If this occurs then stop, Otherwise, continue.</a:t>
            </a:r>
          </a:p>
        </p:txBody>
      </p:sp>
    </p:spTree>
    <p:extLst>
      <p:ext uri="{BB962C8B-B14F-4D97-AF65-F5344CB8AC3E}">
        <p14:creationId xmlns:p14="http://schemas.microsoft.com/office/powerpoint/2010/main" val="216762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911-60CD-31F8-29D0-887E5926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Bidirectional Associative Memory (BAM)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12D6-000A-1A1C-A04E-FCAA374B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Bidirectional associative memory (BAM), first proposed by Bart Kosko in the year 1988. </a:t>
            </a:r>
          </a:p>
          <a:p>
            <a:r>
              <a:rPr lang="en-US" dirty="0"/>
              <a:t>The BAM network performs forward and backward associative searches for stored stimulus responses. </a:t>
            </a:r>
          </a:p>
          <a:p>
            <a:r>
              <a:rPr lang="en-US" dirty="0"/>
              <a:t>The BAM is a recurrent hetero associative pattern-marching network that encodes binary or bipolar patterns using Hebbian learning rule.</a:t>
            </a:r>
          </a:p>
          <a:p>
            <a:r>
              <a:rPr lang="en-US" dirty="0"/>
              <a:t> It associates patterns, say from set A to patterns from set B and vice- versa is also performed.</a:t>
            </a:r>
          </a:p>
          <a:p>
            <a:r>
              <a:rPr lang="en-US" dirty="0"/>
              <a:t> BAM neural nets can respond to input from either layers (input layer and output layer).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A35F-F868-962D-43DA-9107C3BF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Bidirectional Associative Memory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07DD-9EB8-1EF6-BF98-D4CB95BB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architecture of BAM network consists of two layers of neurons which are connected by directed weighted pair interconnections. </a:t>
            </a:r>
          </a:p>
          <a:p>
            <a:pPr algn="just"/>
            <a:r>
              <a:rPr lang="en-US" dirty="0"/>
              <a:t>The network dynamics involve two layers of interaction.</a:t>
            </a:r>
          </a:p>
          <a:p>
            <a:pPr algn="just"/>
            <a:r>
              <a:rPr lang="en-US" dirty="0"/>
              <a:t> The BAM network iterates by sending the signals back and forth between the two layers until all the neurons reach equilibrium.</a:t>
            </a:r>
          </a:p>
          <a:p>
            <a:pPr algn="just"/>
            <a:r>
              <a:rPr lang="en-US" dirty="0"/>
              <a:t> The weights associated with the network are bidirectional. </a:t>
            </a:r>
          </a:p>
          <a:p>
            <a:pPr algn="just"/>
            <a:r>
              <a:rPr lang="en-US" dirty="0"/>
              <a:t>Thus, BAM can respond to the inputs in either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40F9-6E9E-4053-A318-9EB11759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Bidirectional Associative Memory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4EC7E5-9244-9A80-179E-2ACEC065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478" y="1825625"/>
            <a:ext cx="630704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07861-0E2B-0112-6405-E7698A2D2B9F}"/>
              </a:ext>
            </a:extLst>
          </p:cNvPr>
          <p:cNvSpPr txBox="1"/>
          <p:nvPr/>
        </p:nvSpPr>
        <p:spPr>
          <a:xfrm>
            <a:off x="2286000" y="62769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Fig.1.BAM Network</a:t>
            </a:r>
          </a:p>
        </p:txBody>
      </p:sp>
    </p:spTree>
    <p:extLst>
      <p:ext uri="{BB962C8B-B14F-4D97-AF65-F5344CB8AC3E}">
        <p14:creationId xmlns:p14="http://schemas.microsoft.com/office/powerpoint/2010/main" val="198841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28F2-3001-CA64-80E8-8C7D2B8D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Bidirectional Associative Memory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6638-4F26-3F74-F5BB-A179B04B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Figure 1. shows a BAM network consisting of n units in X layer and m units in Y layer. </a:t>
            </a:r>
          </a:p>
          <a:p>
            <a:pPr algn="just"/>
            <a:r>
              <a:rPr lang="en-US" dirty="0"/>
              <a:t>The layers can be connected in both directions(bidirectional) with the result the weight matrix sent from the X layer to the Y layer is W and the weight matrix for signals sent from the Y layer to the X layer is W</a:t>
            </a:r>
            <a:r>
              <a:rPr lang="en-US" baseline="30000" dirty="0"/>
              <a:t>T</a:t>
            </a:r>
            <a:r>
              <a:rPr lang="en-US" dirty="0"/>
              <a:t>. Thus, the Weight matrix is calculated in both directions.</a:t>
            </a:r>
          </a:p>
          <a:p>
            <a:pPr algn="just"/>
            <a:r>
              <a:rPr lang="en-US" dirty="0"/>
              <a:t>Determination of Weights</a:t>
            </a:r>
          </a:p>
          <a:p>
            <a:pPr algn="just"/>
            <a:r>
              <a:rPr lang="en-US" dirty="0"/>
              <a:t>Let the input vectors be denoted by s(p) and target vectors by t(p). p = 1, ... , P. Then the weight matrix to store a set of input and target vectors, where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s(p) = (s1(p), .. , </a:t>
            </a:r>
            <a:r>
              <a:rPr lang="en-US" dirty="0" err="1"/>
              <a:t>si</a:t>
            </a:r>
            <a:r>
              <a:rPr lang="en-US" dirty="0"/>
              <a:t>(p), ... , </a:t>
            </a:r>
            <a:r>
              <a:rPr lang="en-US" dirty="0" err="1"/>
              <a:t>sn</a:t>
            </a:r>
            <a:r>
              <a:rPr lang="en-US" dirty="0"/>
              <a:t>(p))</a:t>
            </a:r>
          </a:p>
          <a:p>
            <a:pPr algn="just"/>
            <a:r>
              <a:rPr lang="en-US" dirty="0"/>
              <a:t>t(p) = (t1(p), .. , tj(p), ... , tm(p))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can be determined by Hebb rule training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1754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F093-078E-552C-8387-1FCDF196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Bidirectional Associative Memory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120A4-8ABD-B46E-9166-C40E0CBA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2291"/>
            <a:ext cx="10515600" cy="2858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D9531-2D4B-9A7E-3E36-DC6DC8E5C3A6}"/>
              </a:ext>
            </a:extLst>
          </p:cNvPr>
          <p:cNvSpPr txBox="1"/>
          <p:nvPr/>
        </p:nvSpPr>
        <p:spPr>
          <a:xfrm>
            <a:off x="1228725" y="5810250"/>
            <a:ext cx="956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activation function is based on whether the input target vector pairs used are binary or bipolar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8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821A-6A9F-5F3F-DF6D-9463DCEA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Bidirectional Associative Memory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B9C40-FA15-A8D4-3738-D44AFA3E5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337"/>
            <a:ext cx="10515600" cy="4105914"/>
          </a:xfrm>
        </p:spPr>
      </p:pic>
    </p:spTree>
    <p:extLst>
      <p:ext uri="{BB962C8B-B14F-4D97-AF65-F5344CB8AC3E}">
        <p14:creationId xmlns:p14="http://schemas.microsoft.com/office/powerpoint/2010/main" val="37809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99D-D4F7-66E1-764C-E629E848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Testing Algorithm for Discrete Bidirectional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7809-FBF5-7FE0-4721-AA4B74AE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Step 0: Initialize the weights to store p vectors. Also initialize all the activations to zero.</a:t>
            </a:r>
          </a:p>
          <a:p>
            <a:pPr algn="just"/>
            <a:r>
              <a:rPr lang="en-US" dirty="0"/>
              <a:t>Step 1: Perform Steps 2-6 for each testing input.</a:t>
            </a:r>
          </a:p>
          <a:p>
            <a:pPr algn="just"/>
            <a:r>
              <a:rPr lang="en-US" dirty="0"/>
              <a:t>Step 2: Set the activations of X layer to current input pattern, i.e., presenting the input pattern x to X layer and similarly presenting the input pattern y to Y layer. Even though, it is bidirectional memory, at one time step, signals can be sent from only one layer.</a:t>
            </a:r>
          </a:p>
          <a:p>
            <a:pPr algn="just"/>
            <a:r>
              <a:rPr lang="en-US" dirty="0"/>
              <a:t> So, either of the input patterns may be the zero vector.</a:t>
            </a:r>
          </a:p>
          <a:p>
            <a:pPr algn="just"/>
            <a:r>
              <a:rPr lang="en-US" dirty="0"/>
              <a:t>Step 3: Perform Steps 4-6 when the activations are not converged.</a:t>
            </a:r>
          </a:p>
          <a:p>
            <a:pPr algn="just"/>
            <a:r>
              <a:rPr lang="en-US" dirty="0"/>
              <a:t>Step 4: Update the activations of units in Y layer. Calculate the net input,</a:t>
            </a:r>
          </a:p>
        </p:txBody>
      </p:sp>
    </p:spTree>
    <p:extLst>
      <p:ext uri="{BB962C8B-B14F-4D97-AF65-F5344CB8AC3E}">
        <p14:creationId xmlns:p14="http://schemas.microsoft.com/office/powerpoint/2010/main" val="32061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59A9-85D7-083A-64A3-9796026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 Algorithm for Discrete Bidirectional Associative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9914F-660C-B794-679E-8CDE6A40E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109"/>
            <a:ext cx="10515600" cy="4140370"/>
          </a:xfrm>
        </p:spPr>
      </p:pic>
    </p:spTree>
    <p:extLst>
      <p:ext uri="{BB962C8B-B14F-4D97-AF65-F5344CB8AC3E}">
        <p14:creationId xmlns:p14="http://schemas.microsoft.com/office/powerpoint/2010/main" val="41148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UNIT III-Bidirectional Associative Memory </vt:lpstr>
      <vt:lpstr>Bidirectional Associative Memory (BAM)</vt:lpstr>
      <vt:lpstr>Bidirectional Associative Memory Architecture</vt:lpstr>
      <vt:lpstr>Bidirectional Associative Memory Architecture</vt:lpstr>
      <vt:lpstr>Bidirectional Associative Memory Architecture</vt:lpstr>
      <vt:lpstr>Bidirectional Associative Memory Architecture</vt:lpstr>
      <vt:lpstr>Bidirectional Associative Memory Architecture</vt:lpstr>
      <vt:lpstr>Testing Algorithm for Discrete Bidirectional Associative Memory</vt:lpstr>
      <vt:lpstr>Testing Algorithm for Discrete Bidirectional Associative Memory</vt:lpstr>
      <vt:lpstr>Testing Algorithm for Discrete Bidirectional Associative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IV-Bidirectional Associative Memory</dc:title>
  <dc:creator>iamsweety19@gmail.com</dc:creator>
  <cp:lastModifiedBy>SHILPA GAIKWAD</cp:lastModifiedBy>
  <cp:revision>9</cp:revision>
  <dcterms:created xsi:type="dcterms:W3CDTF">2023-05-06T07:28:52Z</dcterms:created>
  <dcterms:modified xsi:type="dcterms:W3CDTF">2024-01-02T12:49:24Z</dcterms:modified>
</cp:coreProperties>
</file>