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2664-48B5-E80D-50BE-13921338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0FFA-4E36-EEB4-D4D1-573A3662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F98A-BF42-5FC0-BA32-4CC25658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85C2-EA68-16B9-1D0B-C5877AA8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47BD-A495-EEB1-5CBD-A5DC7FC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FB2B-ACFC-D0C6-8495-08DF201C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5A48-028E-43F0-523E-36655358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294C-6BD9-AF6C-874E-1953D35C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CB59-2A39-CCCD-A485-6DF9B855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B42C-A9D5-42F2-6013-31F3555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50A10-8695-8DD8-A2CF-618F408D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C07B9-D353-D4DB-B802-3243C8C32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B8E4-2851-FCB7-CC2A-F461323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2B25-62FF-EA7D-0B51-00B8A32C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485F-68A5-8A9C-FA0B-C2957FF5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2DC-DF53-14FD-4500-D37919B7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76DF-20FF-37DF-E276-551C3C02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BD0E-B9D4-0BBA-3AEB-4DB070C5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00E3-3DAF-48AB-171A-14D195F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3B0-A1FE-72F0-90A8-C77420B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8C9-1648-9B23-2E07-BCB78CEC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E86B-35FA-528F-1B1E-B07DA8DE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E3B1-9784-F8E3-BA84-8C707DAD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386B-2D25-375A-5C68-DC5EA3DA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B9F9-8632-5A87-D805-2A1ECCF2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173D-4AE1-DF8D-306F-18B53B7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1BA4-C009-C512-3A61-3BE20824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2CCF7-EB04-75D8-D5A4-CE4E8AEC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88C9-0C42-4C4B-7A45-F23E0222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EB112-2608-2D26-CD2F-1EF6CC69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AF92-4A58-0B7D-DFE7-F6909347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ADB0-3068-08C2-52AE-1A59028D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57A2A-596B-352A-22AA-6DD129B8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7A4CB-FFC5-C3CE-3150-BBE5E221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B4714-7F3C-17AB-3869-46CAE64BC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AAEE-A455-C169-7480-3651E0DA7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2D21B-2E04-2A73-A281-B03CDFF9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72937-044D-34B6-9240-9D6B2BDD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06CC3-1AA1-DB66-F7D1-A1873EC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A3B9-9490-5A47-3A73-AF6E88CC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DB5A-F43D-80D9-C4F2-79F138EC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60214-40FD-068C-BD0A-C4638D23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7348-39A3-5FD3-4520-61C687D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702A8-79D6-98C5-8D92-5FBB9E3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1F2FE-C1C5-57B5-74E3-08087D68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6A5E-E343-76A2-E08A-2456FE4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340C-CE17-B87A-32B7-A14F5C18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A327-D8B7-E285-C1E5-6D359F3D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7B44-4D5D-CB9D-9EE2-707826007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A668-1553-8F3B-AB18-604E5BDB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686F-B508-BC92-DF55-C65FDD57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9B65-99B1-9722-05CA-F153682A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BDC8-3224-FA4C-CDC0-3278DD3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08ABE-E30C-9BED-2514-0328C697E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0893-3862-5E82-2C81-402C177F2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6C421-CB74-C1A1-EF22-EB0CCC76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4A45-BAA5-EBB0-31EA-4E5E55D2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0F9C9-EB7A-A437-763C-3820C00B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B0785-AF68-366C-3F89-CBAB0EA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0AFB-79CB-FEC6-C28B-D63D2537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98CA-B9A6-00D2-2DEF-54A23C976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F486-D1A7-4955-A813-1B7A62B442E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28C4-D40D-1E92-211C-99CBB0F43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CD0E-62AD-555B-53E1-AE0B4040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6C95-BF5A-480D-A116-DA32EA7E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4EC7-84DB-6778-AE7E-84A9043A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4-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Learning Neural Network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F7267-E9F8-1EC9-9FF6-E32A1D18C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Dipak Pawar</a:t>
            </a:r>
          </a:p>
          <a:p>
            <a:r>
              <a:rPr lang="en-US" dirty="0"/>
              <a:t>TE AIDS</a:t>
            </a:r>
          </a:p>
        </p:txBody>
      </p:sp>
    </p:spTree>
    <p:extLst>
      <p:ext uri="{BB962C8B-B14F-4D97-AF65-F5344CB8AC3E}">
        <p14:creationId xmlns:p14="http://schemas.microsoft.com/office/powerpoint/2010/main" val="17492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9E51E-DC38-3C97-3972-3B90E97D6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B7C1D-F2B4-77B0-0E0E-0C04523E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" y="85477"/>
            <a:ext cx="12111135" cy="53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0444-679C-A28C-860B-7EBE86E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FF87-5AC9-A41D-F103-A2F2CEB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4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0444-679C-A28C-860B-7EBE86E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FF87-5AC9-A41D-F103-A2F2CEB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0444-679C-A28C-860B-7EBE86E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FF87-5AC9-A41D-F103-A2F2CEB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0444-679C-A28C-860B-7EBE86E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FF87-5AC9-A41D-F103-A2F2CEB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2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UNIT 4- Competitive Learning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iamsweety19@gmail.com</dc:creator>
  <cp:lastModifiedBy>Dipak Pawar</cp:lastModifiedBy>
  <cp:revision>19</cp:revision>
  <dcterms:created xsi:type="dcterms:W3CDTF">2023-04-21T08:00:10Z</dcterms:created>
  <dcterms:modified xsi:type="dcterms:W3CDTF">2024-04-15T15:39:10Z</dcterms:modified>
</cp:coreProperties>
</file>