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0"/>
  </p:notesMasterIdLst>
  <p:sldIdLst>
    <p:sldId id="256" r:id="rId3"/>
    <p:sldId id="258" r:id="rId4"/>
    <p:sldId id="260" r:id="rId5"/>
    <p:sldId id="261" r:id="rId6"/>
    <p:sldId id="262" r:id="rId7"/>
    <p:sldId id="305" r:id="rId8"/>
    <p:sldId id="263" r:id="rId9"/>
    <p:sldId id="306" r:id="rId10"/>
    <p:sldId id="264" r:id="rId11"/>
    <p:sldId id="270" r:id="rId12"/>
    <p:sldId id="307" r:id="rId13"/>
    <p:sldId id="278" r:id="rId14"/>
    <p:sldId id="308" r:id="rId15"/>
    <p:sldId id="279" r:id="rId16"/>
    <p:sldId id="268" r:id="rId17"/>
    <p:sldId id="287" r:id="rId18"/>
    <p:sldId id="304" r:id="rId19"/>
  </p:sldIdLst>
  <p:sldSz cx="9144000" cy="5143500" type="screen16x9"/>
  <p:notesSz cx="6858000" cy="9144000"/>
  <p:embeddedFontLst>
    <p:embeddedFont>
      <p:font typeface="Archivo Light" panose="020B060402020202020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Gadugi" panose="020B0502040204020203" pitchFamily="34" charset="0"/>
      <p:regular r:id="rId29"/>
      <p:bold r:id="rId30"/>
    </p:embeddedFont>
    <p:embeddedFont>
      <p:font typeface="Microsoft YaHei Light" panose="020B0502040204020203" pitchFamily="34" charset="-122"/>
      <p:regular r:id="rId31"/>
    </p:embeddedFont>
    <p:embeddedFont>
      <p:font typeface="Orbitron" pitchFamily="2" charset="0"/>
      <p:regular r:id="rId32"/>
      <p:bold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1CB57B0-CEFC-4F0F-B68F-52B17A0EBBC5}">
          <p14:sldIdLst>
            <p14:sldId id="256"/>
            <p14:sldId id="258"/>
            <p14:sldId id="260"/>
            <p14:sldId id="261"/>
            <p14:sldId id="262"/>
            <p14:sldId id="305"/>
            <p14:sldId id="263"/>
            <p14:sldId id="306"/>
            <p14:sldId id="264"/>
            <p14:sldId id="270"/>
            <p14:sldId id="307"/>
            <p14:sldId id="278"/>
            <p14:sldId id="308"/>
            <p14:sldId id="279"/>
            <p14:sldId id="268"/>
            <p14:sldId id="287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1C796-D602-4E46-A5B4-B63C45431FF5}">
  <a:tblStyle styleId="{67E1C796-D602-4E46-A5B4-B63C45431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104" d="100"/>
          <a:sy n="104" d="100"/>
        </p:scale>
        <p:origin x="230" y="4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93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f7d89ae38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f7d89ae38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136110b5469_0_1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136110b5469_0_1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9" name="Google Shape;10779;g136110b5469_0_20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0" name="Google Shape;10780;g136110b5469_0_20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4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2" r:id="rId7"/>
    <p:sldLayoutId id="2147483664" r:id="rId8"/>
    <p:sldLayoutId id="2147483665" r:id="rId9"/>
    <p:sldLayoutId id="2147483668" r:id="rId10"/>
    <p:sldLayoutId id="2147483669" r:id="rId11"/>
    <p:sldLayoutId id="2147483671" r:id="rId12"/>
    <p:sldLayoutId id="2147483675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73" name="Google Shape;137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yann.lecun.com/exdb/mnist/" TargetMode="External"/><Relationship Id="rId3" Type="http://schemas.openxmlformats.org/officeDocument/2006/relationships/hyperlink" Target="https://flask.palletsprojects.com/" TargetMode="External"/><Relationship Id="rId7" Type="http://schemas.openxmlformats.org/officeDocument/2006/relationships/hyperlink" Target="https://pillow.readthedocs.io/en/stab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atplotlib.org/stable/contents.htm" TargetMode="External"/><Relationship Id="rId5" Type="http://schemas.openxmlformats.org/officeDocument/2006/relationships/hyperlink" Target="https://docs.python.org/3/library/base64.html" TargetMode="External"/><Relationship Id="rId4" Type="http://schemas.openxmlformats.org/officeDocument/2006/relationships/hyperlink" Target="https://pytorch.org/docs/stable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0" y="1120667"/>
            <a:ext cx="5518736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HANDWRITTEN DIGIT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500" dirty="0">
                <a:solidFill>
                  <a:schemeClr val="accent1"/>
                </a:solidFill>
              </a:rPr>
              <a:t>RECOGNITION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179696" y="473363"/>
            <a:ext cx="3964304" cy="4361979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D6986-0665-BE73-8210-A1DD728E8309}"/>
              </a:ext>
            </a:extLst>
          </p:cNvPr>
          <p:cNvSpPr txBox="1"/>
          <p:nvPr/>
        </p:nvSpPr>
        <p:spPr>
          <a:xfrm>
            <a:off x="2354948" y="4872009"/>
            <a:ext cx="359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SHIVAM A. | SHIVAM B. | SHIVANI G. | SUDHANSHU D.</a:t>
            </a:r>
            <a:endParaRPr lang="en-IN" sz="1100" dirty="0">
              <a:solidFill>
                <a:schemeClr val="bg2">
                  <a:lumMod val="60000"/>
                  <a:lumOff val="4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7425B-E356-478B-33F8-B128F5C75458}"/>
              </a:ext>
            </a:extLst>
          </p:cNvPr>
          <p:cNvSpPr txBox="1"/>
          <p:nvPr/>
        </p:nvSpPr>
        <p:spPr>
          <a:xfrm>
            <a:off x="1171335" y="4879703"/>
            <a:ext cx="1588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40000"/>
                    <a:lumOff val="60000"/>
                  </a:schemeClr>
                </a:solidFill>
                <a:latin typeface="Orbitron" panose="020B0604020202020204" charset="0"/>
              </a:rPr>
              <a:t>PROJECT BY - </a:t>
            </a:r>
            <a:endParaRPr lang="en-IN" sz="1050" dirty="0">
              <a:solidFill>
                <a:schemeClr val="bg2">
                  <a:lumMod val="40000"/>
                  <a:lumOff val="60000"/>
                </a:schemeClr>
              </a:solidFill>
              <a:latin typeface="Orbitron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89415-147C-FE55-81A7-C21DAC7E6416}"/>
              </a:ext>
            </a:extLst>
          </p:cNvPr>
          <p:cNvSpPr txBox="1"/>
          <p:nvPr/>
        </p:nvSpPr>
        <p:spPr>
          <a:xfrm>
            <a:off x="-57293" y="1083728"/>
            <a:ext cx="5133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DEPARTMENT OF ARTIFICIAL INTELLIGENCE AND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oogle Shape;2061;p49"/>
          <p:cNvGrpSpPr/>
          <p:nvPr/>
        </p:nvGrpSpPr>
        <p:grpSpPr>
          <a:xfrm>
            <a:off x="1313961" y="1860984"/>
            <a:ext cx="749797" cy="717499"/>
            <a:chOff x="1317586" y="1856572"/>
            <a:chExt cx="749797" cy="717499"/>
          </a:xfrm>
        </p:grpSpPr>
        <p:sp>
          <p:nvSpPr>
            <p:cNvPr id="2062" name="Google Shape;2062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49"/>
          <p:cNvGrpSpPr/>
          <p:nvPr/>
        </p:nvGrpSpPr>
        <p:grpSpPr>
          <a:xfrm>
            <a:off x="4202586" y="1860984"/>
            <a:ext cx="749797" cy="717499"/>
            <a:chOff x="1317586" y="1856572"/>
            <a:chExt cx="749797" cy="717499"/>
          </a:xfrm>
        </p:grpSpPr>
        <p:sp>
          <p:nvSpPr>
            <p:cNvPr id="2065" name="Google Shape;2065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9"/>
          <p:cNvGrpSpPr/>
          <p:nvPr/>
        </p:nvGrpSpPr>
        <p:grpSpPr>
          <a:xfrm>
            <a:off x="7064961" y="1860984"/>
            <a:ext cx="749797" cy="717499"/>
            <a:chOff x="1317586" y="1856572"/>
            <a:chExt cx="749797" cy="717499"/>
          </a:xfrm>
        </p:grpSpPr>
        <p:sp>
          <p:nvSpPr>
            <p:cNvPr id="2068" name="Google Shape;2068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" name="Google Shape;2071;p49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2072" name="Google Shape;2072;p49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2073" name="Google Shape;2073;p49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2074" name="Google Shape;2074;p49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also high temperatures</a:t>
            </a:r>
            <a:endParaRPr/>
          </a:p>
        </p:txBody>
      </p:sp>
      <p:sp>
        <p:nvSpPr>
          <p:cNvPr id="2075" name="Google Shape;2075;p49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2076" name="Google Shape;2076;p49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place. It’s full of iron oxide dust</a:t>
            </a:r>
            <a:endParaRPr/>
          </a:p>
        </p:txBody>
      </p:sp>
      <p:grpSp>
        <p:nvGrpSpPr>
          <p:cNvPr id="2077" name="Google Shape;2077;p49"/>
          <p:cNvGrpSpPr/>
          <p:nvPr/>
        </p:nvGrpSpPr>
        <p:grpSpPr>
          <a:xfrm>
            <a:off x="7227140" y="2046732"/>
            <a:ext cx="424222" cy="345984"/>
            <a:chOff x="7297716" y="3531606"/>
            <a:chExt cx="424222" cy="345984"/>
          </a:xfrm>
        </p:grpSpPr>
        <p:sp>
          <p:nvSpPr>
            <p:cNvPr id="2078" name="Google Shape;2078;p49"/>
            <p:cNvSpPr/>
            <p:nvPr/>
          </p:nvSpPr>
          <p:spPr>
            <a:xfrm>
              <a:off x="7297716" y="3713983"/>
              <a:ext cx="217570" cy="163607"/>
            </a:xfrm>
            <a:custGeom>
              <a:avLst/>
              <a:gdLst/>
              <a:ahLst/>
              <a:cxnLst/>
              <a:rect l="l" t="t" r="r" b="b"/>
              <a:pathLst>
                <a:path w="6955" h="5230" extrusionOk="0">
                  <a:moveTo>
                    <a:pt x="1548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8" y="60"/>
                    <a:pt x="1006" y="254"/>
                    <a:pt x="688" y="561"/>
                  </a:cubicBezTo>
                  <a:cubicBezTo>
                    <a:pt x="219" y="1012"/>
                    <a:pt x="0" y="1496"/>
                    <a:pt x="60" y="1961"/>
                  </a:cubicBezTo>
                  <a:cubicBezTo>
                    <a:pt x="159" y="2759"/>
                    <a:pt x="1009" y="3374"/>
                    <a:pt x="2656" y="3841"/>
                  </a:cubicBezTo>
                  <a:cubicBezTo>
                    <a:pt x="3372" y="4044"/>
                    <a:pt x="4485" y="4252"/>
                    <a:pt x="5475" y="4344"/>
                  </a:cubicBezTo>
                  <a:lnTo>
                    <a:pt x="5256" y="4552"/>
                  </a:lnTo>
                  <a:cubicBezTo>
                    <a:pt x="5101" y="4702"/>
                    <a:pt x="5093" y="4949"/>
                    <a:pt x="5242" y="5107"/>
                  </a:cubicBezTo>
                  <a:cubicBezTo>
                    <a:pt x="5319" y="5188"/>
                    <a:pt x="5424" y="5229"/>
                    <a:pt x="5527" y="5229"/>
                  </a:cubicBezTo>
                  <a:cubicBezTo>
                    <a:pt x="5625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954" y="4005"/>
                    <a:pt x="6702" y="3742"/>
                    <a:pt x="6702" y="3742"/>
                  </a:cubicBezTo>
                  <a:lnTo>
                    <a:pt x="5908" y="2830"/>
                  </a:lnTo>
                  <a:cubicBezTo>
                    <a:pt x="5830" y="2740"/>
                    <a:pt x="5722" y="2695"/>
                    <a:pt x="5612" y="2695"/>
                  </a:cubicBezTo>
                  <a:cubicBezTo>
                    <a:pt x="5521" y="2695"/>
                    <a:pt x="5429" y="2727"/>
                    <a:pt x="5354" y="2792"/>
                  </a:cubicBezTo>
                  <a:cubicBezTo>
                    <a:pt x="5190" y="2933"/>
                    <a:pt x="5173" y="3182"/>
                    <a:pt x="5316" y="3346"/>
                  </a:cubicBezTo>
                  <a:lnTo>
                    <a:pt x="5501" y="3557"/>
                  </a:lnTo>
                  <a:cubicBezTo>
                    <a:pt x="4574" y="3467"/>
                    <a:pt x="3524" y="3271"/>
                    <a:pt x="2869" y="3085"/>
                  </a:cubicBezTo>
                  <a:cubicBezTo>
                    <a:pt x="2284" y="2920"/>
                    <a:pt x="915" y="2468"/>
                    <a:pt x="838" y="1863"/>
                  </a:cubicBezTo>
                  <a:cubicBezTo>
                    <a:pt x="784" y="1439"/>
                    <a:pt x="1426" y="917"/>
                    <a:pt x="1744" y="732"/>
                  </a:cubicBezTo>
                  <a:cubicBezTo>
                    <a:pt x="1932" y="623"/>
                    <a:pt x="1995" y="383"/>
                    <a:pt x="1888" y="197"/>
                  </a:cubicBezTo>
                  <a:cubicBezTo>
                    <a:pt x="1815" y="71"/>
                    <a:pt x="168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7588862" y="3714015"/>
              <a:ext cx="133076" cy="126413"/>
            </a:xfrm>
            <a:custGeom>
              <a:avLst/>
              <a:gdLst/>
              <a:ahLst/>
              <a:cxnLst/>
              <a:rect l="l" t="t" r="r" b="b"/>
              <a:pathLst>
                <a:path w="4254" h="4041" extrusionOk="0">
                  <a:moveTo>
                    <a:pt x="2834" y="0"/>
                  </a:moveTo>
                  <a:cubicBezTo>
                    <a:pt x="2702" y="0"/>
                    <a:pt x="2573" y="67"/>
                    <a:pt x="2499" y="188"/>
                  </a:cubicBezTo>
                  <a:cubicBezTo>
                    <a:pt x="2386" y="373"/>
                    <a:pt x="2444" y="616"/>
                    <a:pt x="2630" y="729"/>
                  </a:cubicBezTo>
                  <a:cubicBezTo>
                    <a:pt x="2632" y="730"/>
                    <a:pt x="2839" y="858"/>
                    <a:pt x="3030" y="1062"/>
                  </a:cubicBezTo>
                  <a:cubicBezTo>
                    <a:pt x="3182" y="1223"/>
                    <a:pt x="3357" y="1469"/>
                    <a:pt x="3319" y="1709"/>
                  </a:cubicBezTo>
                  <a:cubicBezTo>
                    <a:pt x="3278" y="1969"/>
                    <a:pt x="2905" y="2643"/>
                    <a:pt x="340" y="3266"/>
                  </a:cubicBezTo>
                  <a:cubicBezTo>
                    <a:pt x="130" y="3317"/>
                    <a:pt x="0" y="3529"/>
                    <a:pt x="52" y="3741"/>
                  </a:cubicBezTo>
                  <a:cubicBezTo>
                    <a:pt x="95" y="3920"/>
                    <a:pt x="256" y="4040"/>
                    <a:pt x="432" y="4040"/>
                  </a:cubicBezTo>
                  <a:cubicBezTo>
                    <a:pt x="463" y="4040"/>
                    <a:pt x="494" y="4036"/>
                    <a:pt x="524" y="4029"/>
                  </a:cubicBezTo>
                  <a:cubicBezTo>
                    <a:pt x="2780" y="3481"/>
                    <a:pt x="3947" y="2762"/>
                    <a:pt x="4093" y="1830"/>
                  </a:cubicBezTo>
                  <a:cubicBezTo>
                    <a:pt x="4253" y="812"/>
                    <a:pt x="3088" y="88"/>
                    <a:pt x="3039" y="58"/>
                  </a:cubicBezTo>
                  <a:cubicBezTo>
                    <a:pt x="2975" y="19"/>
                    <a:pt x="2904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7505650" y="3643473"/>
              <a:ext cx="63879" cy="63597"/>
            </a:xfrm>
            <a:custGeom>
              <a:avLst/>
              <a:gdLst/>
              <a:ahLst/>
              <a:cxnLst/>
              <a:rect l="l" t="t" r="r" b="b"/>
              <a:pathLst>
                <a:path w="2042" h="2033" extrusionOk="0">
                  <a:moveTo>
                    <a:pt x="1021" y="1"/>
                  </a:moveTo>
                  <a:cubicBezTo>
                    <a:pt x="459" y="1"/>
                    <a:pt x="0" y="456"/>
                    <a:pt x="0" y="1016"/>
                  </a:cubicBezTo>
                  <a:cubicBezTo>
                    <a:pt x="0" y="1577"/>
                    <a:pt x="459" y="2032"/>
                    <a:pt x="1021" y="2032"/>
                  </a:cubicBezTo>
                  <a:cubicBezTo>
                    <a:pt x="1584" y="2032"/>
                    <a:pt x="2042" y="1577"/>
                    <a:pt x="2042" y="1016"/>
                  </a:cubicBezTo>
                  <a:cubicBezTo>
                    <a:pt x="2042" y="456"/>
                    <a:pt x="1584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7388591" y="3680699"/>
              <a:ext cx="242189" cy="85339"/>
            </a:xfrm>
            <a:custGeom>
              <a:avLst/>
              <a:gdLst/>
              <a:ahLst/>
              <a:cxnLst/>
              <a:rect l="l" t="t" r="r" b="b"/>
              <a:pathLst>
                <a:path w="7742" h="2728" extrusionOk="0">
                  <a:moveTo>
                    <a:pt x="0" y="1"/>
                  </a:moveTo>
                  <a:lnTo>
                    <a:pt x="0" y="2207"/>
                  </a:lnTo>
                  <a:cubicBezTo>
                    <a:pt x="0" y="2494"/>
                    <a:pt x="233" y="2727"/>
                    <a:pt x="519" y="2727"/>
                  </a:cubicBezTo>
                  <a:lnTo>
                    <a:pt x="7223" y="2727"/>
                  </a:lnTo>
                  <a:cubicBezTo>
                    <a:pt x="7508" y="2727"/>
                    <a:pt x="7742" y="2494"/>
                    <a:pt x="7742" y="2207"/>
                  </a:cubicBezTo>
                  <a:lnTo>
                    <a:pt x="7742" y="1"/>
                  </a:lnTo>
                  <a:lnTo>
                    <a:pt x="6558" y="1"/>
                  </a:lnTo>
                  <a:cubicBezTo>
                    <a:pt x="6470" y="912"/>
                    <a:pt x="5698" y="1626"/>
                    <a:pt x="4762" y="1626"/>
                  </a:cubicBezTo>
                  <a:cubicBezTo>
                    <a:pt x="3826" y="1626"/>
                    <a:pt x="3054" y="912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7401667" y="3531606"/>
              <a:ext cx="78238" cy="28467"/>
            </a:xfrm>
            <a:custGeom>
              <a:avLst/>
              <a:gdLst/>
              <a:ahLst/>
              <a:cxnLst/>
              <a:rect l="l" t="t" r="r" b="b"/>
              <a:pathLst>
                <a:path w="2501" h="910" extrusionOk="0">
                  <a:moveTo>
                    <a:pt x="486" y="0"/>
                  </a:moveTo>
                  <a:cubicBezTo>
                    <a:pt x="218" y="0"/>
                    <a:pt x="1" y="216"/>
                    <a:pt x="1" y="484"/>
                  </a:cubicBezTo>
                  <a:lnTo>
                    <a:pt x="1" y="910"/>
                  </a:lnTo>
                  <a:cubicBezTo>
                    <a:pt x="35" y="908"/>
                    <a:pt x="67" y="906"/>
                    <a:pt x="100" y="906"/>
                  </a:cubicBezTo>
                  <a:lnTo>
                    <a:pt x="2501" y="906"/>
                  </a:lnTo>
                  <a:lnTo>
                    <a:pt x="2501" y="484"/>
                  </a:lnTo>
                  <a:cubicBezTo>
                    <a:pt x="2501" y="216"/>
                    <a:pt x="2283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7388623" y="3584474"/>
              <a:ext cx="242220" cy="71731"/>
            </a:xfrm>
            <a:custGeom>
              <a:avLst/>
              <a:gdLst/>
              <a:ahLst/>
              <a:cxnLst/>
              <a:rect l="l" t="t" r="r" b="b"/>
              <a:pathLst>
                <a:path w="7743" h="2293" extrusionOk="0">
                  <a:moveTo>
                    <a:pt x="1479" y="1001"/>
                  </a:moveTo>
                  <a:cubicBezTo>
                    <a:pt x="1695" y="1001"/>
                    <a:pt x="1871" y="1177"/>
                    <a:pt x="1871" y="1394"/>
                  </a:cubicBezTo>
                  <a:cubicBezTo>
                    <a:pt x="1871" y="1610"/>
                    <a:pt x="1695" y="1785"/>
                    <a:pt x="1479" y="1785"/>
                  </a:cubicBezTo>
                  <a:cubicBezTo>
                    <a:pt x="1262" y="1785"/>
                    <a:pt x="1087" y="1610"/>
                    <a:pt x="1087" y="1394"/>
                  </a:cubicBezTo>
                  <a:cubicBezTo>
                    <a:pt x="1087" y="1177"/>
                    <a:pt x="1262" y="1001"/>
                    <a:pt x="1479" y="1001"/>
                  </a:cubicBezTo>
                  <a:close/>
                  <a:moveTo>
                    <a:pt x="519" y="1"/>
                  </a:moveTo>
                  <a:cubicBezTo>
                    <a:pt x="233" y="1"/>
                    <a:pt x="0" y="234"/>
                    <a:pt x="0" y="521"/>
                  </a:cubicBezTo>
                  <a:lnTo>
                    <a:pt x="0" y="2292"/>
                  </a:lnTo>
                  <a:lnTo>
                    <a:pt x="3063" y="2292"/>
                  </a:lnTo>
                  <a:cubicBezTo>
                    <a:pt x="3315" y="1599"/>
                    <a:pt x="3981" y="1102"/>
                    <a:pt x="4761" y="1102"/>
                  </a:cubicBezTo>
                  <a:cubicBezTo>
                    <a:pt x="5542" y="1102"/>
                    <a:pt x="6208" y="1600"/>
                    <a:pt x="6460" y="2292"/>
                  </a:cubicBezTo>
                  <a:lnTo>
                    <a:pt x="7742" y="2292"/>
                  </a:lnTo>
                  <a:lnTo>
                    <a:pt x="7742" y="521"/>
                  </a:lnTo>
                  <a:cubicBezTo>
                    <a:pt x="7742" y="234"/>
                    <a:pt x="7509" y="1"/>
                    <a:pt x="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49"/>
          <p:cNvGrpSpPr/>
          <p:nvPr/>
        </p:nvGrpSpPr>
        <p:grpSpPr>
          <a:xfrm>
            <a:off x="4355283" y="2060958"/>
            <a:ext cx="418153" cy="317549"/>
            <a:chOff x="6602900" y="4290582"/>
            <a:chExt cx="418153" cy="317549"/>
          </a:xfrm>
        </p:grpSpPr>
        <p:sp>
          <p:nvSpPr>
            <p:cNvPr id="2085" name="Google Shape;2085;p49"/>
            <p:cNvSpPr/>
            <p:nvPr/>
          </p:nvSpPr>
          <p:spPr>
            <a:xfrm>
              <a:off x="6780585" y="4351740"/>
              <a:ext cx="62721" cy="28999"/>
            </a:xfrm>
            <a:custGeom>
              <a:avLst/>
              <a:gdLst/>
              <a:ahLst/>
              <a:cxnLst/>
              <a:rect l="l" t="t" r="r" b="b"/>
              <a:pathLst>
                <a:path w="2005" h="927" extrusionOk="0">
                  <a:moveTo>
                    <a:pt x="999" y="0"/>
                  </a:moveTo>
                  <a:lnTo>
                    <a:pt x="1" y="435"/>
                  </a:lnTo>
                  <a:lnTo>
                    <a:pt x="1005" y="927"/>
                  </a:lnTo>
                  <a:lnTo>
                    <a:pt x="2004" y="4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6964682" y="4373012"/>
              <a:ext cx="56371" cy="234337"/>
            </a:xfrm>
            <a:custGeom>
              <a:avLst/>
              <a:gdLst/>
              <a:ahLst/>
              <a:cxnLst/>
              <a:rect l="l" t="t" r="r" b="b"/>
              <a:pathLst>
                <a:path w="1802" h="7491" extrusionOk="0">
                  <a:moveTo>
                    <a:pt x="1802" y="0"/>
                  </a:moveTo>
                  <a:cubicBezTo>
                    <a:pt x="1401" y="228"/>
                    <a:pt x="863" y="425"/>
                    <a:pt x="191" y="590"/>
                  </a:cubicBezTo>
                  <a:cubicBezTo>
                    <a:pt x="80" y="618"/>
                    <a:pt x="1" y="718"/>
                    <a:pt x="1" y="835"/>
                  </a:cubicBezTo>
                  <a:lnTo>
                    <a:pt x="1" y="7279"/>
                  </a:lnTo>
                  <a:cubicBezTo>
                    <a:pt x="1" y="7399"/>
                    <a:pt x="98" y="7491"/>
                    <a:pt x="212" y="7491"/>
                  </a:cubicBezTo>
                  <a:cubicBezTo>
                    <a:pt x="230" y="7491"/>
                    <a:pt x="249" y="7488"/>
                    <a:pt x="267" y="7483"/>
                  </a:cubicBezTo>
                  <a:cubicBezTo>
                    <a:pt x="1460" y="7159"/>
                    <a:pt x="1802" y="6805"/>
                    <a:pt x="1802" y="6639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6825788" y="4387589"/>
              <a:ext cx="36663" cy="55745"/>
            </a:xfrm>
            <a:custGeom>
              <a:avLst/>
              <a:gdLst/>
              <a:ahLst/>
              <a:cxnLst/>
              <a:rect l="l" t="t" r="r" b="b"/>
              <a:pathLst>
                <a:path w="1172" h="1782" extrusionOk="0">
                  <a:moveTo>
                    <a:pt x="1172" y="0"/>
                  </a:moveTo>
                  <a:lnTo>
                    <a:pt x="0" y="554"/>
                  </a:lnTo>
                  <a:lnTo>
                    <a:pt x="0" y="1782"/>
                  </a:lnTo>
                  <a:lnTo>
                    <a:pt x="1172" y="126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6761440" y="4386870"/>
              <a:ext cx="36601" cy="56434"/>
            </a:xfrm>
            <a:custGeom>
              <a:avLst/>
              <a:gdLst/>
              <a:ahLst/>
              <a:cxnLst/>
              <a:rect l="l" t="t" r="r" b="b"/>
              <a:pathLst>
                <a:path w="1170" h="1804" extrusionOk="0">
                  <a:moveTo>
                    <a:pt x="0" y="0"/>
                  </a:moveTo>
                  <a:lnTo>
                    <a:pt x="0" y="1285"/>
                  </a:lnTo>
                  <a:lnTo>
                    <a:pt x="1170" y="1804"/>
                  </a:lnTo>
                  <a:lnTo>
                    <a:pt x="1170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6602994" y="4372793"/>
              <a:ext cx="56402" cy="235338"/>
            </a:xfrm>
            <a:custGeom>
              <a:avLst/>
              <a:gdLst/>
              <a:ahLst/>
              <a:cxnLst/>
              <a:rect l="l" t="t" r="r" b="b"/>
              <a:pathLst>
                <a:path w="1803" h="7523" extrusionOk="0">
                  <a:moveTo>
                    <a:pt x="0" y="0"/>
                  </a:moveTo>
                  <a:lnTo>
                    <a:pt x="0" y="6672"/>
                  </a:lnTo>
                  <a:cubicBezTo>
                    <a:pt x="0" y="6836"/>
                    <a:pt x="342" y="7190"/>
                    <a:pt x="1536" y="7515"/>
                  </a:cubicBezTo>
                  <a:cubicBezTo>
                    <a:pt x="1554" y="7520"/>
                    <a:pt x="1573" y="7522"/>
                    <a:pt x="1591" y="7522"/>
                  </a:cubicBezTo>
                  <a:cubicBezTo>
                    <a:pt x="1703" y="7522"/>
                    <a:pt x="1802" y="7431"/>
                    <a:pt x="1802" y="7311"/>
                  </a:cubicBezTo>
                  <a:lnTo>
                    <a:pt x="1802" y="837"/>
                  </a:lnTo>
                  <a:cubicBezTo>
                    <a:pt x="1802" y="721"/>
                    <a:pt x="1723" y="620"/>
                    <a:pt x="1611" y="592"/>
                  </a:cubicBezTo>
                  <a:cubicBezTo>
                    <a:pt x="939" y="425"/>
                    <a:pt x="402" y="22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6602900" y="4290582"/>
              <a:ext cx="418122" cy="228425"/>
            </a:xfrm>
            <a:custGeom>
              <a:avLst/>
              <a:gdLst/>
              <a:ahLst/>
              <a:cxnLst/>
              <a:rect l="l" t="t" r="r" b="b"/>
              <a:pathLst>
                <a:path w="13366" h="7302" extrusionOk="0">
                  <a:moveTo>
                    <a:pt x="6680" y="1027"/>
                  </a:moveTo>
                  <a:cubicBezTo>
                    <a:pt x="6743" y="1027"/>
                    <a:pt x="6805" y="1040"/>
                    <a:pt x="6863" y="1066"/>
                  </a:cubicBezTo>
                  <a:lnTo>
                    <a:pt x="8921" y="1996"/>
                  </a:lnTo>
                  <a:cubicBezTo>
                    <a:pt x="9078" y="2066"/>
                    <a:pt x="9183" y="2230"/>
                    <a:pt x="9182" y="2400"/>
                  </a:cubicBezTo>
                  <a:lnTo>
                    <a:pt x="9182" y="4650"/>
                  </a:lnTo>
                  <a:cubicBezTo>
                    <a:pt x="9182" y="4825"/>
                    <a:pt x="9078" y="4984"/>
                    <a:pt x="8919" y="5055"/>
                  </a:cubicBezTo>
                  <a:lnTo>
                    <a:pt x="6860" y="5969"/>
                  </a:lnTo>
                  <a:cubicBezTo>
                    <a:pt x="6805" y="5995"/>
                    <a:pt x="6743" y="6007"/>
                    <a:pt x="6682" y="6007"/>
                  </a:cubicBezTo>
                  <a:cubicBezTo>
                    <a:pt x="6620" y="6007"/>
                    <a:pt x="6557" y="5994"/>
                    <a:pt x="6500" y="5969"/>
                  </a:cubicBezTo>
                  <a:lnTo>
                    <a:pt x="4445" y="5055"/>
                  </a:lnTo>
                  <a:cubicBezTo>
                    <a:pt x="4285" y="4984"/>
                    <a:pt x="4182" y="4825"/>
                    <a:pt x="4182" y="4650"/>
                  </a:cubicBezTo>
                  <a:lnTo>
                    <a:pt x="4182" y="2368"/>
                  </a:lnTo>
                  <a:cubicBezTo>
                    <a:pt x="4181" y="2194"/>
                    <a:pt x="4290" y="2029"/>
                    <a:pt x="4448" y="1960"/>
                  </a:cubicBezTo>
                  <a:lnTo>
                    <a:pt x="6503" y="1063"/>
                  </a:lnTo>
                  <a:cubicBezTo>
                    <a:pt x="6560" y="1039"/>
                    <a:pt x="6620" y="1027"/>
                    <a:pt x="6680" y="1027"/>
                  </a:cubicBezTo>
                  <a:close/>
                  <a:moveTo>
                    <a:pt x="6698" y="0"/>
                  </a:moveTo>
                  <a:cubicBezTo>
                    <a:pt x="4827" y="0"/>
                    <a:pt x="3074" y="190"/>
                    <a:pt x="1761" y="537"/>
                  </a:cubicBezTo>
                  <a:cubicBezTo>
                    <a:pt x="431" y="886"/>
                    <a:pt x="1" y="1294"/>
                    <a:pt x="1" y="1437"/>
                  </a:cubicBezTo>
                  <a:cubicBezTo>
                    <a:pt x="1" y="1523"/>
                    <a:pt x="126" y="1692"/>
                    <a:pt x="478" y="1881"/>
                  </a:cubicBezTo>
                  <a:cubicBezTo>
                    <a:pt x="895" y="2107"/>
                    <a:pt x="1537" y="2312"/>
                    <a:pt x="2332" y="2473"/>
                  </a:cubicBezTo>
                  <a:cubicBezTo>
                    <a:pt x="2361" y="2480"/>
                    <a:pt x="2391" y="2489"/>
                    <a:pt x="2418" y="2501"/>
                  </a:cubicBezTo>
                  <a:cubicBezTo>
                    <a:pt x="2550" y="2557"/>
                    <a:pt x="2650" y="2678"/>
                    <a:pt x="2678" y="2820"/>
                  </a:cubicBezTo>
                  <a:cubicBezTo>
                    <a:pt x="2684" y="2850"/>
                    <a:pt x="2688" y="2878"/>
                    <a:pt x="2688" y="2909"/>
                  </a:cubicBezTo>
                  <a:lnTo>
                    <a:pt x="2688" y="7302"/>
                  </a:lnTo>
                  <a:cubicBezTo>
                    <a:pt x="3431" y="7180"/>
                    <a:pt x="4180" y="7089"/>
                    <a:pt x="4921" y="7036"/>
                  </a:cubicBezTo>
                  <a:cubicBezTo>
                    <a:pt x="5512" y="6993"/>
                    <a:pt x="6106" y="6971"/>
                    <a:pt x="6700" y="6971"/>
                  </a:cubicBezTo>
                  <a:cubicBezTo>
                    <a:pt x="7308" y="6971"/>
                    <a:pt x="7915" y="6994"/>
                    <a:pt x="8517" y="7039"/>
                  </a:cubicBezTo>
                  <a:cubicBezTo>
                    <a:pt x="9237" y="7093"/>
                    <a:pt x="9961" y="7182"/>
                    <a:pt x="10678" y="7301"/>
                  </a:cubicBezTo>
                  <a:lnTo>
                    <a:pt x="10678" y="2913"/>
                  </a:lnTo>
                  <a:cubicBezTo>
                    <a:pt x="10675" y="2707"/>
                    <a:pt x="10832" y="2517"/>
                    <a:pt x="11033" y="2478"/>
                  </a:cubicBezTo>
                  <a:cubicBezTo>
                    <a:pt x="12946" y="2094"/>
                    <a:pt x="13366" y="1596"/>
                    <a:pt x="13366" y="1437"/>
                  </a:cubicBezTo>
                  <a:cubicBezTo>
                    <a:pt x="13366" y="1323"/>
                    <a:pt x="13045" y="914"/>
                    <a:pt x="11619" y="537"/>
                  </a:cubicBezTo>
                  <a:cubicBezTo>
                    <a:pt x="10314" y="190"/>
                    <a:pt x="8566" y="0"/>
                    <a:pt x="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49"/>
          <p:cNvGrpSpPr/>
          <p:nvPr/>
        </p:nvGrpSpPr>
        <p:grpSpPr>
          <a:xfrm>
            <a:off x="1483399" y="2010679"/>
            <a:ext cx="418153" cy="418091"/>
            <a:chOff x="7299280" y="4190228"/>
            <a:chExt cx="418153" cy="418091"/>
          </a:xfrm>
        </p:grpSpPr>
        <p:sp>
          <p:nvSpPr>
            <p:cNvPr id="2092" name="Google Shape;2092;p49"/>
            <p:cNvSpPr/>
            <p:nvPr/>
          </p:nvSpPr>
          <p:spPr>
            <a:xfrm>
              <a:off x="7466579" y="4217600"/>
              <a:ext cx="82555" cy="82586"/>
            </a:xfrm>
            <a:custGeom>
              <a:avLst/>
              <a:gdLst/>
              <a:ahLst/>
              <a:cxnLst/>
              <a:rect l="l" t="t" r="r" b="b"/>
              <a:pathLst>
                <a:path w="2639" h="2640" extrusionOk="0">
                  <a:moveTo>
                    <a:pt x="1319" y="0"/>
                  </a:moveTo>
                  <a:cubicBezTo>
                    <a:pt x="592" y="0"/>
                    <a:pt x="0" y="593"/>
                    <a:pt x="0" y="1321"/>
                  </a:cubicBezTo>
                  <a:cubicBezTo>
                    <a:pt x="0" y="2047"/>
                    <a:pt x="592" y="2640"/>
                    <a:pt x="1319" y="2640"/>
                  </a:cubicBezTo>
                  <a:cubicBezTo>
                    <a:pt x="2046" y="2640"/>
                    <a:pt x="2638" y="2047"/>
                    <a:pt x="2638" y="1321"/>
                  </a:cubicBezTo>
                  <a:cubicBezTo>
                    <a:pt x="2638" y="593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7299280" y="4190259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7"/>
                    <a:pt x="176" y="4602"/>
                    <a:pt x="393" y="4602"/>
                  </a:cubicBezTo>
                  <a:cubicBezTo>
                    <a:pt x="610" y="4602"/>
                    <a:pt x="784" y="4427"/>
                    <a:pt x="784" y="4211"/>
                  </a:cubicBezTo>
                  <a:lnTo>
                    <a:pt x="784" y="782"/>
                  </a:lnTo>
                  <a:lnTo>
                    <a:pt x="4212" y="782"/>
                  </a:lnTo>
                  <a:cubicBezTo>
                    <a:pt x="4430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7573346" y="4190228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3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7"/>
                    <a:pt x="177" y="782"/>
                    <a:pt x="393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4" y="4427"/>
                    <a:pt x="4604" y="4211"/>
                  </a:cubicBezTo>
                  <a:lnTo>
                    <a:pt x="4604" y="390"/>
                  </a:lnTo>
                  <a:cubicBezTo>
                    <a:pt x="4605" y="176"/>
                    <a:pt x="4429" y="0"/>
                    <a:pt x="4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7573408" y="4464232"/>
              <a:ext cx="144025" cy="144025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212" y="1"/>
                  </a:moveTo>
                  <a:cubicBezTo>
                    <a:pt x="3994" y="1"/>
                    <a:pt x="3820" y="177"/>
                    <a:pt x="3820" y="393"/>
                  </a:cubicBezTo>
                  <a:lnTo>
                    <a:pt x="3820" y="3821"/>
                  </a:lnTo>
                  <a:lnTo>
                    <a:pt x="392" y="3821"/>
                  </a:lnTo>
                  <a:cubicBezTo>
                    <a:pt x="175" y="3821"/>
                    <a:pt x="1" y="3997"/>
                    <a:pt x="1" y="4212"/>
                  </a:cubicBezTo>
                  <a:cubicBezTo>
                    <a:pt x="1" y="4427"/>
                    <a:pt x="176" y="4603"/>
                    <a:pt x="392" y="4603"/>
                  </a:cubicBezTo>
                  <a:lnTo>
                    <a:pt x="4213" y="4603"/>
                  </a:lnTo>
                  <a:cubicBezTo>
                    <a:pt x="4429" y="4603"/>
                    <a:pt x="4604" y="4427"/>
                    <a:pt x="4604" y="4212"/>
                  </a:cubicBezTo>
                  <a:lnTo>
                    <a:pt x="4604" y="390"/>
                  </a:lnTo>
                  <a:cubicBezTo>
                    <a:pt x="4603" y="177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7299311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2" y="1"/>
                  </a:moveTo>
                  <a:cubicBezTo>
                    <a:pt x="177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2" y="4603"/>
                  </a:cubicBezTo>
                  <a:lnTo>
                    <a:pt x="4214" y="4603"/>
                  </a:lnTo>
                  <a:cubicBezTo>
                    <a:pt x="4430" y="4603"/>
                    <a:pt x="4604" y="4428"/>
                    <a:pt x="4604" y="4213"/>
                  </a:cubicBezTo>
                  <a:cubicBezTo>
                    <a:pt x="4604" y="3997"/>
                    <a:pt x="4429" y="3820"/>
                    <a:pt x="4211" y="3820"/>
                  </a:cubicBezTo>
                  <a:lnTo>
                    <a:pt x="783" y="3820"/>
                  </a:lnTo>
                  <a:lnTo>
                    <a:pt x="783" y="392"/>
                  </a:lnTo>
                  <a:cubicBezTo>
                    <a:pt x="783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432762" y="4325087"/>
              <a:ext cx="151001" cy="69823"/>
            </a:xfrm>
            <a:custGeom>
              <a:avLst/>
              <a:gdLst/>
              <a:ahLst/>
              <a:cxnLst/>
              <a:rect l="l" t="t" r="r" b="b"/>
              <a:pathLst>
                <a:path w="4827" h="2232" extrusionOk="0">
                  <a:moveTo>
                    <a:pt x="948" y="1"/>
                  </a:moveTo>
                  <a:cubicBezTo>
                    <a:pt x="687" y="1"/>
                    <a:pt x="438" y="112"/>
                    <a:pt x="262" y="302"/>
                  </a:cubicBezTo>
                  <a:cubicBezTo>
                    <a:pt x="88" y="493"/>
                    <a:pt x="1" y="750"/>
                    <a:pt x="22" y="1006"/>
                  </a:cubicBezTo>
                  <a:lnTo>
                    <a:pt x="96" y="2232"/>
                  </a:lnTo>
                  <a:lnTo>
                    <a:pt x="4771" y="2232"/>
                  </a:lnTo>
                  <a:lnTo>
                    <a:pt x="4813" y="974"/>
                  </a:lnTo>
                  <a:cubicBezTo>
                    <a:pt x="4826" y="719"/>
                    <a:pt x="4735" y="476"/>
                    <a:pt x="4559" y="290"/>
                  </a:cubicBezTo>
                  <a:cubicBezTo>
                    <a:pt x="4382" y="103"/>
                    <a:pt x="4144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7437204" y="4419435"/>
              <a:ext cx="143993" cy="161449"/>
            </a:xfrm>
            <a:custGeom>
              <a:avLst/>
              <a:gdLst/>
              <a:ahLst/>
              <a:cxnLst/>
              <a:rect l="l" t="t" r="r" b="b"/>
              <a:pathLst>
                <a:path w="4603" h="5161" extrusionOk="0">
                  <a:moveTo>
                    <a:pt x="0" y="1"/>
                  </a:moveTo>
                  <a:lnTo>
                    <a:pt x="33" y="553"/>
                  </a:lnTo>
                  <a:lnTo>
                    <a:pt x="33" y="560"/>
                  </a:lnTo>
                  <a:cubicBezTo>
                    <a:pt x="78" y="1070"/>
                    <a:pt x="457" y="1467"/>
                    <a:pt x="944" y="1549"/>
                  </a:cubicBezTo>
                  <a:lnTo>
                    <a:pt x="944" y="3760"/>
                  </a:lnTo>
                  <a:cubicBezTo>
                    <a:pt x="944" y="4533"/>
                    <a:pt x="1572" y="5160"/>
                    <a:pt x="2344" y="5160"/>
                  </a:cubicBezTo>
                  <a:cubicBezTo>
                    <a:pt x="3116" y="5160"/>
                    <a:pt x="3745" y="4533"/>
                    <a:pt x="3745" y="3760"/>
                  </a:cubicBezTo>
                  <a:lnTo>
                    <a:pt x="3745" y="1533"/>
                  </a:lnTo>
                  <a:cubicBezTo>
                    <a:pt x="4207" y="1420"/>
                    <a:pt x="4558" y="1015"/>
                    <a:pt x="4583" y="519"/>
                  </a:cubicBezTo>
                  <a:cubicBezTo>
                    <a:pt x="4584" y="518"/>
                    <a:pt x="4584" y="517"/>
                    <a:pt x="4584" y="514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299749" y="4394878"/>
              <a:ext cx="137487" cy="24557"/>
            </a:xfrm>
            <a:custGeom>
              <a:avLst/>
              <a:gdLst/>
              <a:ahLst/>
              <a:cxnLst/>
              <a:rect l="l" t="t" r="r" b="b"/>
              <a:pathLst>
                <a:path w="4395" h="785" extrusionOk="0">
                  <a:moveTo>
                    <a:pt x="392" y="1"/>
                  </a:moveTo>
                  <a:lnTo>
                    <a:pt x="392" y="3"/>
                  </a:lnTo>
                  <a:cubicBezTo>
                    <a:pt x="175" y="3"/>
                    <a:pt x="1" y="178"/>
                    <a:pt x="1" y="394"/>
                  </a:cubicBezTo>
                  <a:cubicBezTo>
                    <a:pt x="1" y="610"/>
                    <a:pt x="176" y="785"/>
                    <a:pt x="392" y="785"/>
                  </a:cubicBezTo>
                  <a:lnTo>
                    <a:pt x="4394" y="785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7581166" y="4394972"/>
              <a:ext cx="135797" cy="24557"/>
            </a:xfrm>
            <a:custGeom>
              <a:avLst/>
              <a:gdLst/>
              <a:ahLst/>
              <a:cxnLst/>
              <a:rect l="l" t="t" r="r" b="b"/>
              <a:pathLst>
                <a:path w="4341" h="785" extrusionOk="0">
                  <a:moveTo>
                    <a:pt x="27" y="1"/>
                  </a:moveTo>
                  <a:lnTo>
                    <a:pt x="0" y="785"/>
                  </a:lnTo>
                  <a:lnTo>
                    <a:pt x="3949" y="785"/>
                  </a:lnTo>
                  <a:lnTo>
                    <a:pt x="3949" y="783"/>
                  </a:lnTo>
                  <a:cubicBezTo>
                    <a:pt x="4166" y="783"/>
                    <a:pt x="4340" y="607"/>
                    <a:pt x="4340" y="392"/>
                  </a:cubicBezTo>
                  <a:cubicBezTo>
                    <a:pt x="4340" y="175"/>
                    <a:pt x="4165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551097" y="2151105"/>
            <a:ext cx="414711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690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3441;p64">
            <a:extLst>
              <a:ext uri="{FF2B5EF4-FFF2-40B4-BE49-F238E27FC236}">
                <a16:creationId xmlns:a16="http://schemas.microsoft.com/office/drawing/2014/main" id="{77EAFFD2-B6D7-0A28-0443-C022D4565788}"/>
              </a:ext>
            </a:extLst>
          </p:cNvPr>
          <p:cNvGrpSpPr/>
          <p:nvPr/>
        </p:nvGrpSpPr>
        <p:grpSpPr>
          <a:xfrm>
            <a:off x="4210666" y="1445279"/>
            <a:ext cx="4896456" cy="3698221"/>
            <a:chOff x="3230750" y="2151881"/>
            <a:chExt cx="2791450" cy="1572244"/>
          </a:xfrm>
        </p:grpSpPr>
        <p:sp>
          <p:nvSpPr>
            <p:cNvPr id="1796" name="Google Shape;3442;p64">
              <a:extLst>
                <a:ext uri="{FF2B5EF4-FFF2-40B4-BE49-F238E27FC236}">
                  <a16:creationId xmlns:a16="http://schemas.microsoft.com/office/drawing/2014/main" id="{EA3F305F-C292-F056-9438-0D6CC688A06C}"/>
                </a:ext>
              </a:extLst>
            </p:cNvPr>
            <p:cNvSpPr/>
            <p:nvPr/>
          </p:nvSpPr>
          <p:spPr>
            <a:xfrm>
              <a:off x="4163900" y="3502050"/>
              <a:ext cx="1311200" cy="139925"/>
            </a:xfrm>
            <a:custGeom>
              <a:avLst/>
              <a:gdLst/>
              <a:ahLst/>
              <a:cxnLst/>
              <a:rect l="l" t="t" r="r" b="b"/>
              <a:pathLst>
                <a:path w="52448" h="5597" extrusionOk="0">
                  <a:moveTo>
                    <a:pt x="26218" y="0"/>
                  </a:moveTo>
                  <a:cubicBezTo>
                    <a:pt x="11740" y="0"/>
                    <a:pt x="1" y="1250"/>
                    <a:pt x="1" y="2798"/>
                  </a:cubicBezTo>
                  <a:cubicBezTo>
                    <a:pt x="1" y="4346"/>
                    <a:pt x="11740" y="5596"/>
                    <a:pt x="26218" y="5596"/>
                  </a:cubicBezTo>
                  <a:cubicBezTo>
                    <a:pt x="40708" y="5596"/>
                    <a:pt x="52448" y="4346"/>
                    <a:pt x="52448" y="2798"/>
                  </a:cubicBezTo>
                  <a:cubicBezTo>
                    <a:pt x="52448" y="1250"/>
                    <a:pt x="40708" y="0"/>
                    <a:pt x="26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443;p64">
              <a:extLst>
                <a:ext uri="{FF2B5EF4-FFF2-40B4-BE49-F238E27FC236}">
                  <a16:creationId xmlns:a16="http://schemas.microsoft.com/office/drawing/2014/main" id="{8A9492BE-808B-39F7-522E-353A87DA039F}"/>
                </a:ext>
              </a:extLst>
            </p:cNvPr>
            <p:cNvSpPr/>
            <p:nvPr/>
          </p:nvSpPr>
          <p:spPr>
            <a:xfrm>
              <a:off x="4198725" y="3505925"/>
              <a:ext cx="1241250" cy="132175"/>
            </a:xfrm>
            <a:custGeom>
              <a:avLst/>
              <a:gdLst/>
              <a:ahLst/>
              <a:cxnLst/>
              <a:rect l="l" t="t" r="r" b="b"/>
              <a:pathLst>
                <a:path w="49650" h="5287" extrusionOk="0">
                  <a:moveTo>
                    <a:pt x="24825" y="0"/>
                  </a:moveTo>
                  <a:cubicBezTo>
                    <a:pt x="11121" y="0"/>
                    <a:pt x="1" y="1179"/>
                    <a:pt x="1" y="2643"/>
                  </a:cubicBezTo>
                  <a:cubicBezTo>
                    <a:pt x="1" y="4108"/>
                    <a:pt x="11121" y="5286"/>
                    <a:pt x="24825" y="5286"/>
                  </a:cubicBezTo>
                  <a:cubicBezTo>
                    <a:pt x="38541" y="5286"/>
                    <a:pt x="49650" y="4108"/>
                    <a:pt x="49650" y="2643"/>
                  </a:cubicBezTo>
                  <a:cubicBezTo>
                    <a:pt x="49650" y="1179"/>
                    <a:pt x="38541" y="0"/>
                    <a:pt x="2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444;p64">
              <a:extLst>
                <a:ext uri="{FF2B5EF4-FFF2-40B4-BE49-F238E27FC236}">
                  <a16:creationId xmlns:a16="http://schemas.microsoft.com/office/drawing/2014/main" id="{C618AFFF-33AB-31FD-669F-3A45D174E31A}"/>
                </a:ext>
              </a:extLst>
            </p:cNvPr>
            <p:cNvSpPr/>
            <p:nvPr/>
          </p:nvSpPr>
          <p:spPr>
            <a:xfrm>
              <a:off x="4279975" y="3514850"/>
              <a:ext cx="1079050" cy="99425"/>
            </a:xfrm>
            <a:custGeom>
              <a:avLst/>
              <a:gdLst/>
              <a:ahLst/>
              <a:cxnLst/>
              <a:rect l="l" t="t" r="r" b="b"/>
              <a:pathLst>
                <a:path w="43162" h="3977" extrusionOk="0">
                  <a:moveTo>
                    <a:pt x="21575" y="0"/>
                  </a:moveTo>
                  <a:cubicBezTo>
                    <a:pt x="9657" y="0"/>
                    <a:pt x="1" y="881"/>
                    <a:pt x="1" y="1989"/>
                  </a:cubicBezTo>
                  <a:cubicBezTo>
                    <a:pt x="1" y="3096"/>
                    <a:pt x="9657" y="3977"/>
                    <a:pt x="21575" y="3977"/>
                  </a:cubicBezTo>
                  <a:cubicBezTo>
                    <a:pt x="33493" y="3977"/>
                    <a:pt x="43161" y="3096"/>
                    <a:pt x="43161" y="1989"/>
                  </a:cubicBezTo>
                  <a:cubicBezTo>
                    <a:pt x="43161" y="881"/>
                    <a:pt x="33493" y="0"/>
                    <a:pt x="2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445;p64">
              <a:extLst>
                <a:ext uri="{FF2B5EF4-FFF2-40B4-BE49-F238E27FC236}">
                  <a16:creationId xmlns:a16="http://schemas.microsoft.com/office/drawing/2014/main" id="{19B2D848-A6B7-D5ED-B346-9FC1C7926E60}"/>
                </a:ext>
              </a:extLst>
            </p:cNvPr>
            <p:cNvSpPr/>
            <p:nvPr/>
          </p:nvSpPr>
          <p:spPr>
            <a:xfrm>
              <a:off x="3990375" y="2739975"/>
              <a:ext cx="127700" cy="139700"/>
            </a:xfrm>
            <a:custGeom>
              <a:avLst/>
              <a:gdLst/>
              <a:ahLst/>
              <a:cxnLst/>
              <a:rect l="l" t="t" r="r" b="b"/>
              <a:pathLst>
                <a:path w="5108" h="5588" extrusionOk="0">
                  <a:moveTo>
                    <a:pt x="1121" y="1"/>
                  </a:moveTo>
                  <a:cubicBezTo>
                    <a:pt x="971" y="1"/>
                    <a:pt x="819" y="37"/>
                    <a:pt x="679" y="111"/>
                  </a:cubicBezTo>
                  <a:cubicBezTo>
                    <a:pt x="179" y="361"/>
                    <a:pt x="0" y="992"/>
                    <a:pt x="286" y="1480"/>
                  </a:cubicBezTo>
                  <a:lnTo>
                    <a:pt x="2739" y="5588"/>
                  </a:lnTo>
                  <a:lnTo>
                    <a:pt x="5108" y="5111"/>
                  </a:lnTo>
                  <a:lnTo>
                    <a:pt x="1905" y="432"/>
                  </a:lnTo>
                  <a:cubicBezTo>
                    <a:pt x="1729" y="152"/>
                    <a:pt x="1429" y="1"/>
                    <a:pt x="1121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446;p64">
              <a:extLst>
                <a:ext uri="{FF2B5EF4-FFF2-40B4-BE49-F238E27FC236}">
                  <a16:creationId xmlns:a16="http://schemas.microsoft.com/office/drawing/2014/main" id="{525501FA-7D9E-F265-D865-99C140AF13C9}"/>
                </a:ext>
              </a:extLst>
            </p:cNvPr>
            <p:cNvSpPr/>
            <p:nvPr/>
          </p:nvSpPr>
          <p:spPr>
            <a:xfrm>
              <a:off x="4185025" y="2854050"/>
              <a:ext cx="348600" cy="587600"/>
            </a:xfrm>
            <a:custGeom>
              <a:avLst/>
              <a:gdLst/>
              <a:ahLst/>
              <a:cxnLst/>
              <a:rect l="l" t="t" r="r" b="b"/>
              <a:pathLst>
                <a:path w="13944" h="23504" extrusionOk="0">
                  <a:moveTo>
                    <a:pt x="13574" y="1"/>
                  </a:moveTo>
                  <a:cubicBezTo>
                    <a:pt x="11002" y="334"/>
                    <a:pt x="8859" y="2179"/>
                    <a:pt x="8157" y="4680"/>
                  </a:cubicBezTo>
                  <a:lnTo>
                    <a:pt x="5323" y="14681"/>
                  </a:lnTo>
                  <a:lnTo>
                    <a:pt x="1" y="18788"/>
                  </a:lnTo>
                  <a:lnTo>
                    <a:pt x="287" y="19729"/>
                  </a:lnTo>
                  <a:cubicBezTo>
                    <a:pt x="966" y="21983"/>
                    <a:pt x="3046" y="23504"/>
                    <a:pt x="5368" y="23504"/>
                  </a:cubicBezTo>
                  <a:cubicBezTo>
                    <a:pt x="5487" y="23504"/>
                    <a:pt x="5607" y="23500"/>
                    <a:pt x="5728" y="23491"/>
                  </a:cubicBezTo>
                  <a:cubicBezTo>
                    <a:pt x="7573" y="23360"/>
                    <a:pt x="9228" y="22289"/>
                    <a:pt x="10074" y="20634"/>
                  </a:cubicBezTo>
                  <a:lnTo>
                    <a:pt x="13943" y="13169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447;p64">
              <a:extLst>
                <a:ext uri="{FF2B5EF4-FFF2-40B4-BE49-F238E27FC236}">
                  <a16:creationId xmlns:a16="http://schemas.microsoft.com/office/drawing/2014/main" id="{F1B67843-0816-A6CE-EAE4-5EDD0FF9019E}"/>
                </a:ext>
              </a:extLst>
            </p:cNvPr>
            <p:cNvSpPr/>
            <p:nvPr/>
          </p:nvSpPr>
          <p:spPr>
            <a:xfrm>
              <a:off x="4317800" y="3144275"/>
              <a:ext cx="53300" cy="202725"/>
            </a:xfrm>
            <a:custGeom>
              <a:avLst/>
              <a:gdLst/>
              <a:ahLst/>
              <a:cxnLst/>
              <a:rect l="l" t="t" r="r" b="b"/>
              <a:pathLst>
                <a:path w="2132" h="8109" extrusionOk="0">
                  <a:moveTo>
                    <a:pt x="869" y="0"/>
                  </a:moveTo>
                  <a:lnTo>
                    <a:pt x="0" y="3060"/>
                  </a:lnTo>
                  <a:lnTo>
                    <a:pt x="1655" y="8108"/>
                  </a:lnTo>
                  <a:cubicBezTo>
                    <a:pt x="1965" y="7537"/>
                    <a:pt x="2131" y="6691"/>
                    <a:pt x="2012" y="6048"/>
                  </a:cubicBezTo>
                  <a:cubicBezTo>
                    <a:pt x="1857" y="4941"/>
                    <a:pt x="1107" y="3941"/>
                    <a:pt x="1191" y="2822"/>
                  </a:cubicBezTo>
                  <a:cubicBezTo>
                    <a:pt x="1226" y="2477"/>
                    <a:pt x="1310" y="2155"/>
                    <a:pt x="1405" y="1822"/>
                  </a:cubicBezTo>
                  <a:cubicBezTo>
                    <a:pt x="1488" y="1500"/>
                    <a:pt x="1548" y="1143"/>
                    <a:pt x="1476" y="810"/>
                  </a:cubicBezTo>
                  <a:cubicBezTo>
                    <a:pt x="1417" y="488"/>
                    <a:pt x="1203" y="0"/>
                    <a:pt x="869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448;p64">
              <a:extLst>
                <a:ext uri="{FF2B5EF4-FFF2-40B4-BE49-F238E27FC236}">
                  <a16:creationId xmlns:a16="http://schemas.microsoft.com/office/drawing/2014/main" id="{A8784DA2-F90C-0C59-23BE-CAA80D58216B}"/>
                </a:ext>
              </a:extLst>
            </p:cNvPr>
            <p:cNvSpPr/>
            <p:nvPr/>
          </p:nvSpPr>
          <p:spPr>
            <a:xfrm>
              <a:off x="4485375" y="2994850"/>
              <a:ext cx="48250" cy="205100"/>
            </a:xfrm>
            <a:custGeom>
              <a:avLst/>
              <a:gdLst/>
              <a:ahLst/>
              <a:cxnLst/>
              <a:rect l="l" t="t" r="r" b="b"/>
              <a:pathLst>
                <a:path w="1930" h="8204" extrusionOk="0">
                  <a:moveTo>
                    <a:pt x="1727" y="0"/>
                  </a:moveTo>
                  <a:cubicBezTo>
                    <a:pt x="72" y="2512"/>
                    <a:pt x="0" y="5703"/>
                    <a:pt x="1584" y="8204"/>
                  </a:cubicBezTo>
                  <a:lnTo>
                    <a:pt x="1929" y="753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449;p64">
              <a:extLst>
                <a:ext uri="{FF2B5EF4-FFF2-40B4-BE49-F238E27FC236}">
                  <a16:creationId xmlns:a16="http://schemas.microsoft.com/office/drawing/2014/main" id="{428094B3-77E3-1057-1F40-040E302BA320}"/>
                </a:ext>
              </a:extLst>
            </p:cNvPr>
            <p:cNvSpPr/>
            <p:nvPr/>
          </p:nvSpPr>
          <p:spPr>
            <a:xfrm>
              <a:off x="4140375" y="3165350"/>
              <a:ext cx="213450" cy="160150"/>
            </a:xfrm>
            <a:custGeom>
              <a:avLst/>
              <a:gdLst/>
              <a:ahLst/>
              <a:cxnLst/>
              <a:rect l="l" t="t" r="r" b="b"/>
              <a:pathLst>
                <a:path w="8538" h="6406" extrusionOk="0">
                  <a:moveTo>
                    <a:pt x="3459" y="1"/>
                  </a:moveTo>
                  <a:cubicBezTo>
                    <a:pt x="2146" y="1"/>
                    <a:pt x="901" y="276"/>
                    <a:pt x="311" y="1264"/>
                  </a:cubicBezTo>
                  <a:cubicBezTo>
                    <a:pt x="1" y="1812"/>
                    <a:pt x="168" y="2515"/>
                    <a:pt x="406" y="3098"/>
                  </a:cubicBezTo>
                  <a:cubicBezTo>
                    <a:pt x="644" y="3681"/>
                    <a:pt x="953" y="4277"/>
                    <a:pt x="918" y="4896"/>
                  </a:cubicBezTo>
                  <a:cubicBezTo>
                    <a:pt x="906" y="5289"/>
                    <a:pt x="775" y="5717"/>
                    <a:pt x="1013" y="6015"/>
                  </a:cubicBezTo>
                  <a:cubicBezTo>
                    <a:pt x="1192" y="6241"/>
                    <a:pt x="1489" y="6301"/>
                    <a:pt x="1775" y="6325"/>
                  </a:cubicBezTo>
                  <a:cubicBezTo>
                    <a:pt x="2224" y="6379"/>
                    <a:pt x="2678" y="6405"/>
                    <a:pt x="3132" y="6405"/>
                  </a:cubicBezTo>
                  <a:cubicBezTo>
                    <a:pt x="4579" y="6405"/>
                    <a:pt x="6033" y="6133"/>
                    <a:pt x="7383" y="5598"/>
                  </a:cubicBezTo>
                  <a:cubicBezTo>
                    <a:pt x="7800" y="5444"/>
                    <a:pt x="8228" y="5229"/>
                    <a:pt x="8383" y="4824"/>
                  </a:cubicBezTo>
                  <a:cubicBezTo>
                    <a:pt x="8538" y="4420"/>
                    <a:pt x="8383" y="3979"/>
                    <a:pt x="8145" y="3622"/>
                  </a:cubicBezTo>
                  <a:cubicBezTo>
                    <a:pt x="7907" y="3241"/>
                    <a:pt x="7609" y="2931"/>
                    <a:pt x="7454" y="2527"/>
                  </a:cubicBezTo>
                  <a:cubicBezTo>
                    <a:pt x="7335" y="2205"/>
                    <a:pt x="7323" y="1836"/>
                    <a:pt x="7299" y="1491"/>
                  </a:cubicBezTo>
                  <a:cubicBezTo>
                    <a:pt x="7252" y="1145"/>
                    <a:pt x="7192" y="788"/>
                    <a:pt x="6966" y="502"/>
                  </a:cubicBezTo>
                  <a:cubicBezTo>
                    <a:pt x="6803" y="313"/>
                    <a:pt x="6546" y="174"/>
                    <a:pt x="6299" y="174"/>
                  </a:cubicBezTo>
                  <a:cubicBezTo>
                    <a:pt x="6205" y="174"/>
                    <a:pt x="6111" y="194"/>
                    <a:pt x="6026" y="241"/>
                  </a:cubicBezTo>
                  <a:cubicBezTo>
                    <a:pt x="5259" y="126"/>
                    <a:pt x="4344" y="1"/>
                    <a:pt x="34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450;p64">
              <a:extLst>
                <a:ext uri="{FF2B5EF4-FFF2-40B4-BE49-F238E27FC236}">
                  <a16:creationId xmlns:a16="http://schemas.microsoft.com/office/drawing/2014/main" id="{076A9317-C230-D5FC-EE01-A15845FADD99}"/>
                </a:ext>
              </a:extLst>
            </p:cNvPr>
            <p:cNvSpPr/>
            <p:nvPr/>
          </p:nvSpPr>
          <p:spPr>
            <a:xfrm>
              <a:off x="3932325" y="2722500"/>
              <a:ext cx="370300" cy="494450"/>
            </a:xfrm>
            <a:custGeom>
              <a:avLst/>
              <a:gdLst/>
              <a:ahLst/>
              <a:cxnLst/>
              <a:rect l="l" t="t" r="r" b="b"/>
              <a:pathLst>
                <a:path w="14812" h="19778" extrusionOk="0">
                  <a:moveTo>
                    <a:pt x="3549" y="0"/>
                  </a:moveTo>
                  <a:cubicBezTo>
                    <a:pt x="3037" y="0"/>
                    <a:pt x="2656" y="441"/>
                    <a:pt x="2679" y="929"/>
                  </a:cubicBezTo>
                  <a:lnTo>
                    <a:pt x="2834" y="3322"/>
                  </a:lnTo>
                  <a:lnTo>
                    <a:pt x="3525" y="5584"/>
                  </a:lnTo>
                  <a:lnTo>
                    <a:pt x="1858" y="3417"/>
                  </a:lnTo>
                  <a:lnTo>
                    <a:pt x="1501" y="1524"/>
                  </a:lnTo>
                  <a:cubicBezTo>
                    <a:pt x="1429" y="1167"/>
                    <a:pt x="1132" y="917"/>
                    <a:pt x="774" y="917"/>
                  </a:cubicBezTo>
                  <a:cubicBezTo>
                    <a:pt x="346" y="917"/>
                    <a:pt x="0" y="1298"/>
                    <a:pt x="48" y="1726"/>
                  </a:cubicBezTo>
                  <a:lnTo>
                    <a:pt x="286" y="3893"/>
                  </a:lnTo>
                  <a:lnTo>
                    <a:pt x="1429" y="6453"/>
                  </a:lnTo>
                  <a:cubicBezTo>
                    <a:pt x="1703" y="7049"/>
                    <a:pt x="2167" y="7525"/>
                    <a:pt x="2727" y="7834"/>
                  </a:cubicBezTo>
                  <a:lnTo>
                    <a:pt x="7299" y="10299"/>
                  </a:lnTo>
                  <a:lnTo>
                    <a:pt x="9395" y="19705"/>
                  </a:lnTo>
                  <a:cubicBezTo>
                    <a:pt x="9395" y="19705"/>
                    <a:pt x="9941" y="19778"/>
                    <a:pt x="10722" y="19778"/>
                  </a:cubicBezTo>
                  <a:cubicBezTo>
                    <a:pt x="11912" y="19778"/>
                    <a:pt x="13647" y="19608"/>
                    <a:pt x="14812" y="18752"/>
                  </a:cubicBezTo>
                  <a:lnTo>
                    <a:pt x="11764" y="9858"/>
                  </a:lnTo>
                  <a:cubicBezTo>
                    <a:pt x="11764" y="9858"/>
                    <a:pt x="11764" y="6763"/>
                    <a:pt x="9525" y="6239"/>
                  </a:cubicBezTo>
                  <a:lnTo>
                    <a:pt x="9264" y="4084"/>
                  </a:lnTo>
                  <a:lnTo>
                    <a:pt x="9597" y="2727"/>
                  </a:lnTo>
                  <a:cubicBezTo>
                    <a:pt x="9704" y="2322"/>
                    <a:pt x="9454" y="1929"/>
                    <a:pt x="9049" y="1834"/>
                  </a:cubicBezTo>
                  <a:cubicBezTo>
                    <a:pt x="8998" y="1822"/>
                    <a:pt x="8946" y="1817"/>
                    <a:pt x="8895" y="1817"/>
                  </a:cubicBezTo>
                  <a:cubicBezTo>
                    <a:pt x="8565" y="1817"/>
                    <a:pt x="8251" y="2040"/>
                    <a:pt x="8168" y="2369"/>
                  </a:cubicBezTo>
                  <a:lnTo>
                    <a:pt x="7847" y="3715"/>
                  </a:lnTo>
                  <a:lnTo>
                    <a:pt x="7775" y="5917"/>
                  </a:lnTo>
                  <a:lnTo>
                    <a:pt x="6858" y="3179"/>
                  </a:lnTo>
                  <a:lnTo>
                    <a:pt x="6942" y="1191"/>
                  </a:lnTo>
                  <a:cubicBezTo>
                    <a:pt x="6954" y="750"/>
                    <a:pt x="6620" y="381"/>
                    <a:pt x="6180" y="345"/>
                  </a:cubicBezTo>
                  <a:cubicBezTo>
                    <a:pt x="6165" y="345"/>
                    <a:pt x="6151" y="344"/>
                    <a:pt x="6136" y="344"/>
                  </a:cubicBezTo>
                  <a:cubicBezTo>
                    <a:pt x="5690" y="344"/>
                    <a:pt x="5310" y="693"/>
                    <a:pt x="5299" y="1131"/>
                  </a:cubicBezTo>
                  <a:lnTo>
                    <a:pt x="5227" y="3131"/>
                  </a:lnTo>
                  <a:lnTo>
                    <a:pt x="5787" y="5917"/>
                  </a:lnTo>
                  <a:lnTo>
                    <a:pt x="4537" y="3131"/>
                  </a:lnTo>
                  <a:lnTo>
                    <a:pt x="4406" y="822"/>
                  </a:lnTo>
                  <a:cubicBezTo>
                    <a:pt x="4382" y="357"/>
                    <a:pt x="4001" y="0"/>
                    <a:pt x="354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451;p64">
              <a:extLst>
                <a:ext uri="{FF2B5EF4-FFF2-40B4-BE49-F238E27FC236}">
                  <a16:creationId xmlns:a16="http://schemas.microsoft.com/office/drawing/2014/main" id="{18BC8EA8-9DBC-8684-E0E5-8781D99C6F1E}"/>
                </a:ext>
              </a:extLst>
            </p:cNvPr>
            <p:cNvSpPr/>
            <p:nvPr/>
          </p:nvSpPr>
          <p:spPr>
            <a:xfrm>
              <a:off x="5095575" y="2838275"/>
              <a:ext cx="257775" cy="697625"/>
            </a:xfrm>
            <a:custGeom>
              <a:avLst/>
              <a:gdLst/>
              <a:ahLst/>
              <a:cxnLst/>
              <a:rect l="l" t="t" r="r" b="b"/>
              <a:pathLst>
                <a:path w="10311" h="27905" extrusionOk="0">
                  <a:moveTo>
                    <a:pt x="453" y="1"/>
                  </a:moveTo>
                  <a:lnTo>
                    <a:pt x="0" y="13097"/>
                  </a:lnTo>
                  <a:cubicBezTo>
                    <a:pt x="0" y="13097"/>
                    <a:pt x="1250" y="21944"/>
                    <a:pt x="2786" y="25170"/>
                  </a:cubicBezTo>
                  <a:cubicBezTo>
                    <a:pt x="3663" y="26997"/>
                    <a:pt x="5371" y="27904"/>
                    <a:pt x="7021" y="27904"/>
                  </a:cubicBezTo>
                  <a:cubicBezTo>
                    <a:pt x="8286" y="27904"/>
                    <a:pt x="9516" y="27372"/>
                    <a:pt x="10311" y="26313"/>
                  </a:cubicBezTo>
                  <a:lnTo>
                    <a:pt x="7846" y="17336"/>
                  </a:lnTo>
                  <a:lnTo>
                    <a:pt x="5882" y="4823"/>
                  </a:lnTo>
                  <a:cubicBezTo>
                    <a:pt x="5441" y="2132"/>
                    <a:pt x="3179" y="108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452;p64">
              <a:extLst>
                <a:ext uri="{FF2B5EF4-FFF2-40B4-BE49-F238E27FC236}">
                  <a16:creationId xmlns:a16="http://schemas.microsoft.com/office/drawing/2014/main" id="{E178908B-CDBB-D8CE-E45F-BFFDBFF16B14}"/>
                </a:ext>
              </a:extLst>
            </p:cNvPr>
            <p:cNvSpPr/>
            <p:nvPr/>
          </p:nvSpPr>
          <p:spPr>
            <a:xfrm>
              <a:off x="5169975" y="3134750"/>
              <a:ext cx="183375" cy="380500"/>
            </a:xfrm>
            <a:custGeom>
              <a:avLst/>
              <a:gdLst/>
              <a:ahLst/>
              <a:cxnLst/>
              <a:rect l="l" t="t" r="r" b="b"/>
              <a:pathLst>
                <a:path w="7335" h="15220" extrusionOk="0">
                  <a:moveTo>
                    <a:pt x="4001" y="0"/>
                  </a:moveTo>
                  <a:cubicBezTo>
                    <a:pt x="3061" y="1762"/>
                    <a:pt x="1727" y="4155"/>
                    <a:pt x="786" y="5894"/>
                  </a:cubicBezTo>
                  <a:cubicBezTo>
                    <a:pt x="584" y="6298"/>
                    <a:pt x="405" y="6810"/>
                    <a:pt x="477" y="7251"/>
                  </a:cubicBezTo>
                  <a:cubicBezTo>
                    <a:pt x="548" y="7703"/>
                    <a:pt x="679" y="8144"/>
                    <a:pt x="596" y="8596"/>
                  </a:cubicBezTo>
                  <a:cubicBezTo>
                    <a:pt x="525" y="8954"/>
                    <a:pt x="298" y="9263"/>
                    <a:pt x="179" y="9608"/>
                  </a:cubicBezTo>
                  <a:cubicBezTo>
                    <a:pt x="1" y="10061"/>
                    <a:pt x="1" y="10585"/>
                    <a:pt x="167" y="11049"/>
                  </a:cubicBezTo>
                  <a:cubicBezTo>
                    <a:pt x="322" y="11513"/>
                    <a:pt x="667" y="11906"/>
                    <a:pt x="1096" y="12168"/>
                  </a:cubicBezTo>
                  <a:lnTo>
                    <a:pt x="548" y="12585"/>
                  </a:lnTo>
                  <a:cubicBezTo>
                    <a:pt x="911" y="14037"/>
                    <a:pt x="2577" y="15220"/>
                    <a:pt x="4572" y="15220"/>
                  </a:cubicBezTo>
                  <a:cubicBezTo>
                    <a:pt x="5457" y="15220"/>
                    <a:pt x="6406" y="14987"/>
                    <a:pt x="7335" y="14442"/>
                  </a:cubicBezTo>
                  <a:lnTo>
                    <a:pt x="4870" y="546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453;p64">
              <a:extLst>
                <a:ext uri="{FF2B5EF4-FFF2-40B4-BE49-F238E27FC236}">
                  <a16:creationId xmlns:a16="http://schemas.microsoft.com/office/drawing/2014/main" id="{F73290DD-265B-AB2E-DD3A-3472CB994A44}"/>
                </a:ext>
              </a:extLst>
            </p:cNvPr>
            <p:cNvSpPr/>
            <p:nvPr/>
          </p:nvSpPr>
          <p:spPr>
            <a:xfrm>
              <a:off x="5095575" y="2994550"/>
              <a:ext cx="73525" cy="197950"/>
            </a:xfrm>
            <a:custGeom>
              <a:avLst/>
              <a:gdLst/>
              <a:ahLst/>
              <a:cxnLst/>
              <a:rect l="l" t="t" r="r" b="b"/>
              <a:pathLst>
                <a:path w="2941" h="7918" extrusionOk="0">
                  <a:moveTo>
                    <a:pt x="250" y="0"/>
                  </a:moveTo>
                  <a:lnTo>
                    <a:pt x="0" y="6834"/>
                  </a:lnTo>
                  <a:lnTo>
                    <a:pt x="167" y="7918"/>
                  </a:lnTo>
                  <a:cubicBezTo>
                    <a:pt x="167" y="7918"/>
                    <a:pt x="2941" y="3346"/>
                    <a:pt x="250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454;p64">
              <a:extLst>
                <a:ext uri="{FF2B5EF4-FFF2-40B4-BE49-F238E27FC236}">
                  <a16:creationId xmlns:a16="http://schemas.microsoft.com/office/drawing/2014/main" id="{71F4D314-7D0A-D1D6-6C9E-E4DA85CEE941}"/>
                </a:ext>
              </a:extLst>
            </p:cNvPr>
            <p:cNvSpPr/>
            <p:nvPr/>
          </p:nvSpPr>
          <p:spPr>
            <a:xfrm>
              <a:off x="5174450" y="3313925"/>
              <a:ext cx="202125" cy="192425"/>
            </a:xfrm>
            <a:custGeom>
              <a:avLst/>
              <a:gdLst/>
              <a:ahLst/>
              <a:cxnLst/>
              <a:rect l="l" t="t" r="r" b="b"/>
              <a:pathLst>
                <a:path w="8085" h="7697" extrusionOk="0">
                  <a:moveTo>
                    <a:pt x="1452" y="0"/>
                  </a:moveTo>
                  <a:cubicBezTo>
                    <a:pt x="1201" y="0"/>
                    <a:pt x="942" y="167"/>
                    <a:pt x="810" y="393"/>
                  </a:cubicBezTo>
                  <a:cubicBezTo>
                    <a:pt x="655" y="679"/>
                    <a:pt x="631" y="1036"/>
                    <a:pt x="667" y="1358"/>
                  </a:cubicBezTo>
                  <a:cubicBezTo>
                    <a:pt x="679" y="1691"/>
                    <a:pt x="738" y="2013"/>
                    <a:pt x="703" y="2346"/>
                  </a:cubicBezTo>
                  <a:cubicBezTo>
                    <a:pt x="619" y="2941"/>
                    <a:pt x="191" y="3430"/>
                    <a:pt x="84" y="4025"/>
                  </a:cubicBezTo>
                  <a:cubicBezTo>
                    <a:pt x="0" y="4501"/>
                    <a:pt x="131" y="4989"/>
                    <a:pt x="369" y="5406"/>
                  </a:cubicBezTo>
                  <a:cubicBezTo>
                    <a:pt x="619" y="5823"/>
                    <a:pt x="965" y="6168"/>
                    <a:pt x="1358" y="6454"/>
                  </a:cubicBezTo>
                  <a:cubicBezTo>
                    <a:pt x="2420" y="7259"/>
                    <a:pt x="3752" y="7696"/>
                    <a:pt x="5084" y="7696"/>
                  </a:cubicBezTo>
                  <a:cubicBezTo>
                    <a:pt x="5544" y="7696"/>
                    <a:pt x="6004" y="7644"/>
                    <a:pt x="6453" y="7537"/>
                  </a:cubicBezTo>
                  <a:cubicBezTo>
                    <a:pt x="6870" y="7442"/>
                    <a:pt x="7323" y="7275"/>
                    <a:pt x="7525" y="6882"/>
                  </a:cubicBezTo>
                  <a:cubicBezTo>
                    <a:pt x="7727" y="6525"/>
                    <a:pt x="7632" y="6085"/>
                    <a:pt x="7632" y="5680"/>
                  </a:cubicBezTo>
                  <a:cubicBezTo>
                    <a:pt x="7632" y="5192"/>
                    <a:pt x="7751" y="4704"/>
                    <a:pt x="7870" y="4203"/>
                  </a:cubicBezTo>
                  <a:cubicBezTo>
                    <a:pt x="7977" y="3715"/>
                    <a:pt x="8085" y="3215"/>
                    <a:pt x="8025" y="2715"/>
                  </a:cubicBezTo>
                  <a:cubicBezTo>
                    <a:pt x="7977" y="2227"/>
                    <a:pt x="7739" y="1727"/>
                    <a:pt x="7311" y="1465"/>
                  </a:cubicBezTo>
                  <a:cubicBezTo>
                    <a:pt x="5727" y="513"/>
                    <a:pt x="3358" y="774"/>
                    <a:pt x="1643" y="36"/>
                  </a:cubicBezTo>
                  <a:cubicBezTo>
                    <a:pt x="1582" y="12"/>
                    <a:pt x="1517" y="0"/>
                    <a:pt x="14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455;p64">
              <a:extLst>
                <a:ext uri="{FF2B5EF4-FFF2-40B4-BE49-F238E27FC236}">
                  <a16:creationId xmlns:a16="http://schemas.microsoft.com/office/drawing/2014/main" id="{C4E80DC1-CA4B-4334-1143-590E56E388FE}"/>
                </a:ext>
              </a:extLst>
            </p:cNvPr>
            <p:cNvSpPr/>
            <p:nvPr/>
          </p:nvSpPr>
          <p:spPr>
            <a:xfrm>
              <a:off x="5203325" y="3043650"/>
              <a:ext cx="214325" cy="363225"/>
            </a:xfrm>
            <a:custGeom>
              <a:avLst/>
              <a:gdLst/>
              <a:ahLst/>
              <a:cxnLst/>
              <a:rect l="l" t="t" r="r" b="b"/>
              <a:pathLst>
                <a:path w="8573" h="14529" extrusionOk="0">
                  <a:moveTo>
                    <a:pt x="3810" y="1"/>
                  </a:moveTo>
                  <a:lnTo>
                    <a:pt x="0" y="12074"/>
                  </a:lnTo>
                  <a:cubicBezTo>
                    <a:pt x="526" y="14036"/>
                    <a:pt x="2961" y="14528"/>
                    <a:pt x="4702" y="14528"/>
                  </a:cubicBezTo>
                  <a:cubicBezTo>
                    <a:pt x="5443" y="14528"/>
                    <a:pt x="6058" y="14439"/>
                    <a:pt x="6346" y="14336"/>
                  </a:cubicBezTo>
                  <a:cubicBezTo>
                    <a:pt x="8013" y="5418"/>
                    <a:pt x="8573" y="13"/>
                    <a:pt x="8573" y="13"/>
                  </a:cubicBezTo>
                  <a:lnTo>
                    <a:pt x="3810" y="13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DD8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456;p64">
              <a:extLst>
                <a:ext uri="{FF2B5EF4-FFF2-40B4-BE49-F238E27FC236}">
                  <a16:creationId xmlns:a16="http://schemas.microsoft.com/office/drawing/2014/main" id="{863F7ECF-814C-1AAD-872B-C180BC16D57E}"/>
                </a:ext>
              </a:extLst>
            </p:cNvPr>
            <p:cNvSpPr/>
            <p:nvPr/>
          </p:nvSpPr>
          <p:spPr>
            <a:xfrm>
              <a:off x="5161050" y="2893050"/>
              <a:ext cx="257200" cy="179725"/>
            </a:xfrm>
            <a:custGeom>
              <a:avLst/>
              <a:gdLst/>
              <a:ahLst/>
              <a:cxnLst/>
              <a:rect l="l" t="t" r="r" b="b"/>
              <a:pathLst>
                <a:path w="10288" h="7189" extrusionOk="0">
                  <a:moveTo>
                    <a:pt x="6573" y="0"/>
                  </a:moveTo>
                  <a:lnTo>
                    <a:pt x="5168" y="2322"/>
                  </a:lnTo>
                  <a:lnTo>
                    <a:pt x="2989" y="2322"/>
                  </a:lnTo>
                  <a:lnTo>
                    <a:pt x="1560" y="1429"/>
                  </a:lnTo>
                  <a:cubicBezTo>
                    <a:pt x="1406" y="1337"/>
                    <a:pt x="1236" y="1291"/>
                    <a:pt x="1069" y="1291"/>
                  </a:cubicBezTo>
                  <a:cubicBezTo>
                    <a:pt x="782" y="1291"/>
                    <a:pt x="502" y="1424"/>
                    <a:pt x="322" y="1679"/>
                  </a:cubicBezTo>
                  <a:cubicBezTo>
                    <a:pt x="0" y="2143"/>
                    <a:pt x="179" y="2786"/>
                    <a:pt x="679" y="3024"/>
                  </a:cubicBezTo>
                  <a:lnTo>
                    <a:pt x="3108" y="4179"/>
                  </a:lnTo>
                  <a:cubicBezTo>
                    <a:pt x="3560" y="5370"/>
                    <a:pt x="5108" y="6156"/>
                    <a:pt x="5108" y="6156"/>
                  </a:cubicBezTo>
                  <a:cubicBezTo>
                    <a:pt x="5738" y="6834"/>
                    <a:pt x="7446" y="7189"/>
                    <a:pt x="8536" y="7189"/>
                  </a:cubicBezTo>
                  <a:cubicBezTo>
                    <a:pt x="8786" y="7189"/>
                    <a:pt x="9004" y="7170"/>
                    <a:pt x="9168" y="7132"/>
                  </a:cubicBezTo>
                  <a:cubicBezTo>
                    <a:pt x="10061" y="6918"/>
                    <a:pt x="10287" y="4048"/>
                    <a:pt x="10287" y="4048"/>
                  </a:cubicBezTo>
                  <a:lnTo>
                    <a:pt x="8633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457;p64">
              <a:extLst>
                <a:ext uri="{FF2B5EF4-FFF2-40B4-BE49-F238E27FC236}">
                  <a16:creationId xmlns:a16="http://schemas.microsoft.com/office/drawing/2014/main" id="{BF92D846-725E-39CE-2AC0-E015D6FC2ADD}"/>
                </a:ext>
              </a:extLst>
            </p:cNvPr>
            <p:cNvSpPr/>
            <p:nvPr/>
          </p:nvSpPr>
          <p:spPr>
            <a:xfrm>
              <a:off x="5234275" y="2842150"/>
              <a:ext cx="205700" cy="264075"/>
            </a:xfrm>
            <a:custGeom>
              <a:avLst/>
              <a:gdLst/>
              <a:ahLst/>
              <a:cxnLst/>
              <a:rect l="l" t="t" r="r" b="b"/>
              <a:pathLst>
                <a:path w="8228" h="10563" extrusionOk="0">
                  <a:moveTo>
                    <a:pt x="3952" y="1"/>
                  </a:moveTo>
                  <a:cubicBezTo>
                    <a:pt x="3581" y="1"/>
                    <a:pt x="3225" y="110"/>
                    <a:pt x="2929" y="334"/>
                  </a:cubicBezTo>
                  <a:lnTo>
                    <a:pt x="786" y="1977"/>
                  </a:lnTo>
                  <a:cubicBezTo>
                    <a:pt x="405" y="2286"/>
                    <a:pt x="346" y="2858"/>
                    <a:pt x="596" y="3215"/>
                  </a:cubicBezTo>
                  <a:cubicBezTo>
                    <a:pt x="773" y="3414"/>
                    <a:pt x="1023" y="3527"/>
                    <a:pt x="1275" y="3527"/>
                  </a:cubicBezTo>
                  <a:cubicBezTo>
                    <a:pt x="1431" y="3527"/>
                    <a:pt x="1586" y="3484"/>
                    <a:pt x="1727" y="3394"/>
                  </a:cubicBezTo>
                  <a:lnTo>
                    <a:pt x="3037" y="2572"/>
                  </a:lnTo>
                  <a:cubicBezTo>
                    <a:pt x="3272" y="2419"/>
                    <a:pt x="3538" y="2345"/>
                    <a:pt x="3803" y="2345"/>
                  </a:cubicBezTo>
                  <a:cubicBezTo>
                    <a:pt x="4035" y="2345"/>
                    <a:pt x="4266" y="2402"/>
                    <a:pt x="4477" y="2513"/>
                  </a:cubicBezTo>
                  <a:lnTo>
                    <a:pt x="4858" y="2703"/>
                  </a:lnTo>
                  <a:lnTo>
                    <a:pt x="2810" y="3596"/>
                  </a:lnTo>
                  <a:lnTo>
                    <a:pt x="643" y="4727"/>
                  </a:lnTo>
                  <a:cubicBezTo>
                    <a:pt x="179" y="4965"/>
                    <a:pt x="0" y="5537"/>
                    <a:pt x="250" y="5989"/>
                  </a:cubicBezTo>
                  <a:cubicBezTo>
                    <a:pt x="424" y="6293"/>
                    <a:pt x="743" y="6470"/>
                    <a:pt x="1074" y="6470"/>
                  </a:cubicBezTo>
                  <a:cubicBezTo>
                    <a:pt x="1197" y="6470"/>
                    <a:pt x="1322" y="6446"/>
                    <a:pt x="1441" y="6394"/>
                  </a:cubicBezTo>
                  <a:lnTo>
                    <a:pt x="5370" y="4644"/>
                  </a:lnTo>
                  <a:lnTo>
                    <a:pt x="5251" y="5691"/>
                  </a:lnTo>
                  <a:lnTo>
                    <a:pt x="3918" y="6704"/>
                  </a:lnTo>
                  <a:lnTo>
                    <a:pt x="1953" y="7704"/>
                  </a:lnTo>
                  <a:cubicBezTo>
                    <a:pt x="1560" y="7894"/>
                    <a:pt x="1405" y="8394"/>
                    <a:pt x="1608" y="8775"/>
                  </a:cubicBezTo>
                  <a:cubicBezTo>
                    <a:pt x="1762" y="9049"/>
                    <a:pt x="2039" y="9206"/>
                    <a:pt x="2329" y="9206"/>
                  </a:cubicBezTo>
                  <a:cubicBezTo>
                    <a:pt x="2442" y="9206"/>
                    <a:pt x="2557" y="9182"/>
                    <a:pt x="2667" y="9132"/>
                  </a:cubicBezTo>
                  <a:lnTo>
                    <a:pt x="4822" y="8120"/>
                  </a:lnTo>
                  <a:lnTo>
                    <a:pt x="6323" y="7108"/>
                  </a:lnTo>
                  <a:lnTo>
                    <a:pt x="5692" y="8239"/>
                  </a:lnTo>
                  <a:lnTo>
                    <a:pt x="4156" y="9359"/>
                  </a:lnTo>
                  <a:cubicBezTo>
                    <a:pt x="3870" y="9561"/>
                    <a:pt x="3799" y="9966"/>
                    <a:pt x="3989" y="10263"/>
                  </a:cubicBezTo>
                  <a:cubicBezTo>
                    <a:pt x="4114" y="10459"/>
                    <a:pt x="4333" y="10562"/>
                    <a:pt x="4556" y="10562"/>
                  </a:cubicBezTo>
                  <a:cubicBezTo>
                    <a:pt x="4671" y="10562"/>
                    <a:pt x="4788" y="10535"/>
                    <a:pt x="4894" y="10478"/>
                  </a:cubicBezTo>
                  <a:lnTo>
                    <a:pt x="6680" y="9418"/>
                  </a:lnTo>
                  <a:lnTo>
                    <a:pt x="7549" y="8466"/>
                  </a:lnTo>
                  <a:cubicBezTo>
                    <a:pt x="7775" y="8227"/>
                    <a:pt x="7906" y="7930"/>
                    <a:pt x="7954" y="7596"/>
                  </a:cubicBezTo>
                  <a:lnTo>
                    <a:pt x="8073" y="6704"/>
                  </a:lnTo>
                  <a:cubicBezTo>
                    <a:pt x="8228" y="5441"/>
                    <a:pt x="8013" y="4144"/>
                    <a:pt x="7418" y="3001"/>
                  </a:cubicBezTo>
                  <a:lnTo>
                    <a:pt x="6430" y="1131"/>
                  </a:lnTo>
                  <a:cubicBezTo>
                    <a:pt x="6204" y="679"/>
                    <a:pt x="5787" y="369"/>
                    <a:pt x="5311" y="262"/>
                  </a:cubicBezTo>
                  <a:lnTo>
                    <a:pt x="4322" y="36"/>
                  </a:lnTo>
                  <a:cubicBezTo>
                    <a:pt x="4198" y="12"/>
                    <a:pt x="4074" y="1"/>
                    <a:pt x="395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458;p64">
              <a:extLst>
                <a:ext uri="{FF2B5EF4-FFF2-40B4-BE49-F238E27FC236}">
                  <a16:creationId xmlns:a16="http://schemas.microsoft.com/office/drawing/2014/main" id="{5DC3FD91-E694-E3F9-3BD9-0FBEB75FE1D9}"/>
                </a:ext>
              </a:extLst>
            </p:cNvPr>
            <p:cNvSpPr/>
            <p:nvPr/>
          </p:nvSpPr>
          <p:spPr>
            <a:xfrm>
              <a:off x="4506500" y="2831125"/>
              <a:ext cx="605175" cy="893000"/>
            </a:xfrm>
            <a:custGeom>
              <a:avLst/>
              <a:gdLst/>
              <a:ahLst/>
              <a:cxnLst/>
              <a:rect l="l" t="t" r="r" b="b"/>
              <a:pathLst>
                <a:path w="24207" h="35720" extrusionOk="0">
                  <a:moveTo>
                    <a:pt x="7573" y="1"/>
                  </a:moveTo>
                  <a:lnTo>
                    <a:pt x="715" y="918"/>
                  </a:lnTo>
                  <a:lnTo>
                    <a:pt x="1298" y="21218"/>
                  </a:lnTo>
                  <a:cubicBezTo>
                    <a:pt x="1358" y="23277"/>
                    <a:pt x="1251" y="25349"/>
                    <a:pt x="1013" y="27385"/>
                  </a:cubicBezTo>
                  <a:lnTo>
                    <a:pt x="1" y="35719"/>
                  </a:lnTo>
                  <a:lnTo>
                    <a:pt x="24206" y="35719"/>
                  </a:lnTo>
                  <a:lnTo>
                    <a:pt x="23408" y="26611"/>
                  </a:lnTo>
                  <a:cubicBezTo>
                    <a:pt x="23265" y="24920"/>
                    <a:pt x="23218" y="23218"/>
                    <a:pt x="23277" y="21527"/>
                  </a:cubicBezTo>
                  <a:lnTo>
                    <a:pt x="24039" y="287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459;p64">
              <a:extLst>
                <a:ext uri="{FF2B5EF4-FFF2-40B4-BE49-F238E27FC236}">
                  <a16:creationId xmlns:a16="http://schemas.microsoft.com/office/drawing/2014/main" id="{C49E225C-CC97-FDB3-4958-1FB6B12B6014}"/>
                </a:ext>
              </a:extLst>
            </p:cNvPr>
            <p:cNvSpPr/>
            <p:nvPr/>
          </p:nvSpPr>
          <p:spPr>
            <a:xfrm>
              <a:off x="4717250" y="2788575"/>
              <a:ext cx="188725" cy="65500"/>
            </a:xfrm>
            <a:custGeom>
              <a:avLst/>
              <a:gdLst/>
              <a:ahLst/>
              <a:cxnLst/>
              <a:rect l="l" t="t" r="r" b="b"/>
              <a:pathLst>
                <a:path w="7549" h="2620" extrusionOk="0">
                  <a:moveTo>
                    <a:pt x="0" y="0"/>
                  </a:moveTo>
                  <a:lnTo>
                    <a:pt x="2917" y="2620"/>
                  </a:lnTo>
                  <a:lnTo>
                    <a:pt x="4656" y="2620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460;p64">
              <a:extLst>
                <a:ext uri="{FF2B5EF4-FFF2-40B4-BE49-F238E27FC236}">
                  <a16:creationId xmlns:a16="http://schemas.microsoft.com/office/drawing/2014/main" id="{7FA1F9CD-DF43-EDA9-1549-C995B5950F87}"/>
                </a:ext>
              </a:extLst>
            </p:cNvPr>
            <p:cNvSpPr/>
            <p:nvPr/>
          </p:nvSpPr>
          <p:spPr>
            <a:xfrm>
              <a:off x="4736600" y="2674875"/>
              <a:ext cx="159850" cy="305100"/>
            </a:xfrm>
            <a:custGeom>
              <a:avLst/>
              <a:gdLst/>
              <a:ahLst/>
              <a:cxnLst/>
              <a:rect l="l" t="t" r="r" b="b"/>
              <a:pathLst>
                <a:path w="6394" h="12204" extrusionOk="0">
                  <a:moveTo>
                    <a:pt x="6394" y="0"/>
                  </a:moveTo>
                  <a:lnTo>
                    <a:pt x="0" y="2822"/>
                  </a:lnTo>
                  <a:lnTo>
                    <a:pt x="0" y="6334"/>
                  </a:lnTo>
                  <a:lnTo>
                    <a:pt x="2143" y="7168"/>
                  </a:lnTo>
                  <a:lnTo>
                    <a:pt x="2905" y="9335"/>
                  </a:lnTo>
                  <a:lnTo>
                    <a:pt x="2560" y="11013"/>
                  </a:lnTo>
                  <a:lnTo>
                    <a:pt x="3370" y="12204"/>
                  </a:lnTo>
                  <a:lnTo>
                    <a:pt x="3989" y="11061"/>
                  </a:lnTo>
                  <a:lnTo>
                    <a:pt x="3608" y="9049"/>
                  </a:lnTo>
                  <a:lnTo>
                    <a:pt x="3882" y="7168"/>
                  </a:lnTo>
                  <a:lnTo>
                    <a:pt x="6394" y="5917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461;p64">
              <a:extLst>
                <a:ext uri="{FF2B5EF4-FFF2-40B4-BE49-F238E27FC236}">
                  <a16:creationId xmlns:a16="http://schemas.microsoft.com/office/drawing/2014/main" id="{E2141E69-4E48-C68D-1DA4-DE89B89F016B}"/>
                </a:ext>
              </a:extLst>
            </p:cNvPr>
            <p:cNvSpPr/>
            <p:nvPr/>
          </p:nvSpPr>
          <p:spPr>
            <a:xfrm>
              <a:off x="4736300" y="2677550"/>
              <a:ext cx="154200" cy="114375"/>
            </a:xfrm>
            <a:custGeom>
              <a:avLst/>
              <a:gdLst/>
              <a:ahLst/>
              <a:cxnLst/>
              <a:rect l="l" t="t" r="r" b="b"/>
              <a:pathLst>
                <a:path w="6168" h="4575" extrusionOk="0">
                  <a:moveTo>
                    <a:pt x="6168" y="0"/>
                  </a:moveTo>
                  <a:lnTo>
                    <a:pt x="0" y="2691"/>
                  </a:lnTo>
                  <a:lnTo>
                    <a:pt x="0" y="4382"/>
                  </a:lnTo>
                  <a:cubicBezTo>
                    <a:pt x="425" y="4508"/>
                    <a:pt x="862" y="4574"/>
                    <a:pt x="1298" y="4574"/>
                  </a:cubicBezTo>
                  <a:cubicBezTo>
                    <a:pt x="1681" y="4574"/>
                    <a:pt x="2061" y="4523"/>
                    <a:pt x="2429" y="4417"/>
                  </a:cubicBezTo>
                  <a:cubicBezTo>
                    <a:pt x="3584" y="4120"/>
                    <a:pt x="4572" y="3346"/>
                    <a:pt x="5227" y="2370"/>
                  </a:cubicBezTo>
                  <a:cubicBezTo>
                    <a:pt x="5703" y="1655"/>
                    <a:pt x="6013" y="846"/>
                    <a:pt x="6168" y="0"/>
                  </a:cubicBez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462;p64">
              <a:extLst>
                <a:ext uri="{FF2B5EF4-FFF2-40B4-BE49-F238E27FC236}">
                  <a16:creationId xmlns:a16="http://schemas.microsoft.com/office/drawing/2014/main" id="{F056BEA9-DCD2-5FDC-4E73-AA9B047C3D3F}"/>
                </a:ext>
              </a:extLst>
            </p:cNvPr>
            <p:cNvSpPr/>
            <p:nvPr/>
          </p:nvSpPr>
          <p:spPr>
            <a:xfrm>
              <a:off x="4695825" y="2831125"/>
              <a:ext cx="94375" cy="133075"/>
            </a:xfrm>
            <a:custGeom>
              <a:avLst/>
              <a:gdLst/>
              <a:ahLst/>
              <a:cxnLst/>
              <a:rect l="l" t="t" r="r" b="b"/>
              <a:pathLst>
                <a:path w="3775" h="5323" extrusionOk="0">
                  <a:moveTo>
                    <a:pt x="0" y="1"/>
                  </a:moveTo>
                  <a:lnTo>
                    <a:pt x="2703" y="5323"/>
                  </a:lnTo>
                  <a:lnTo>
                    <a:pt x="3774" y="3085"/>
                  </a:lnTo>
                  <a:lnTo>
                    <a:pt x="3774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463;p64">
              <a:extLst>
                <a:ext uri="{FF2B5EF4-FFF2-40B4-BE49-F238E27FC236}">
                  <a16:creationId xmlns:a16="http://schemas.microsoft.com/office/drawing/2014/main" id="{110ECF5A-2A71-1A19-2086-E8D2E72C3C13}"/>
                </a:ext>
              </a:extLst>
            </p:cNvPr>
            <p:cNvSpPr/>
            <p:nvPr/>
          </p:nvSpPr>
          <p:spPr>
            <a:xfrm>
              <a:off x="4833625" y="2831125"/>
              <a:ext cx="93800" cy="133075"/>
            </a:xfrm>
            <a:custGeom>
              <a:avLst/>
              <a:gdLst/>
              <a:ahLst/>
              <a:cxnLst/>
              <a:rect l="l" t="t" r="r" b="b"/>
              <a:pathLst>
                <a:path w="3752" h="5323" extrusionOk="0">
                  <a:moveTo>
                    <a:pt x="3751" y="1"/>
                  </a:moveTo>
                  <a:lnTo>
                    <a:pt x="1" y="918"/>
                  </a:lnTo>
                  <a:lnTo>
                    <a:pt x="203" y="2954"/>
                  </a:lnTo>
                  <a:lnTo>
                    <a:pt x="1334" y="5323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464;p64">
              <a:extLst>
                <a:ext uri="{FF2B5EF4-FFF2-40B4-BE49-F238E27FC236}">
                  <a16:creationId xmlns:a16="http://schemas.microsoft.com/office/drawing/2014/main" id="{A8A48D9D-EAB2-8D4B-9A98-4955B5DC9620}"/>
                </a:ext>
              </a:extLst>
            </p:cNvPr>
            <p:cNvSpPr/>
            <p:nvPr/>
          </p:nvSpPr>
          <p:spPr>
            <a:xfrm>
              <a:off x="4805650" y="2979950"/>
              <a:ext cx="28000" cy="594450"/>
            </a:xfrm>
            <a:custGeom>
              <a:avLst/>
              <a:gdLst/>
              <a:ahLst/>
              <a:cxnLst/>
              <a:rect l="l" t="t" r="r" b="b"/>
              <a:pathLst>
                <a:path w="1120" h="23778" extrusionOk="0">
                  <a:moveTo>
                    <a:pt x="608" y="1"/>
                  </a:moveTo>
                  <a:lnTo>
                    <a:pt x="703" y="2061"/>
                  </a:lnTo>
                  <a:lnTo>
                    <a:pt x="0" y="4216"/>
                  </a:lnTo>
                  <a:lnTo>
                    <a:pt x="774" y="23777"/>
                  </a:lnTo>
                  <a:lnTo>
                    <a:pt x="429" y="4311"/>
                  </a:lnTo>
                  <a:lnTo>
                    <a:pt x="1120" y="20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465;p64">
              <a:extLst>
                <a:ext uri="{FF2B5EF4-FFF2-40B4-BE49-F238E27FC236}">
                  <a16:creationId xmlns:a16="http://schemas.microsoft.com/office/drawing/2014/main" id="{81A031FF-7150-5BF8-DD6F-5F83684E56E2}"/>
                </a:ext>
              </a:extLst>
            </p:cNvPr>
            <p:cNvSpPr/>
            <p:nvPr/>
          </p:nvSpPr>
          <p:spPr>
            <a:xfrm>
              <a:off x="4839275" y="297222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79" y="834"/>
                    <a:pt x="418" y="834"/>
                  </a:cubicBezTo>
                  <a:cubicBezTo>
                    <a:pt x="632" y="834"/>
                    <a:pt x="834" y="655"/>
                    <a:pt x="834" y="417"/>
                  </a:cubicBezTo>
                  <a:cubicBezTo>
                    <a:pt x="834" y="191"/>
                    <a:pt x="632" y="0"/>
                    <a:pt x="418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466;p64">
              <a:extLst>
                <a:ext uri="{FF2B5EF4-FFF2-40B4-BE49-F238E27FC236}">
                  <a16:creationId xmlns:a16="http://schemas.microsoft.com/office/drawing/2014/main" id="{6CB0D85E-47C6-9309-1BA7-CEA9011A7715}"/>
                </a:ext>
              </a:extLst>
            </p:cNvPr>
            <p:cNvSpPr/>
            <p:nvPr/>
          </p:nvSpPr>
          <p:spPr>
            <a:xfrm>
              <a:off x="4828275" y="308295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203" y="0"/>
                    <a:pt x="0" y="179"/>
                    <a:pt x="0" y="417"/>
                  </a:cubicBezTo>
                  <a:cubicBezTo>
                    <a:pt x="0" y="643"/>
                    <a:pt x="203" y="846"/>
                    <a:pt x="417" y="846"/>
                  </a:cubicBezTo>
                  <a:cubicBezTo>
                    <a:pt x="643" y="846"/>
                    <a:pt x="834" y="667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467;p64">
              <a:extLst>
                <a:ext uri="{FF2B5EF4-FFF2-40B4-BE49-F238E27FC236}">
                  <a16:creationId xmlns:a16="http://schemas.microsoft.com/office/drawing/2014/main" id="{AA136C24-2E51-01BD-E26C-D5E3D14CECC7}"/>
                </a:ext>
              </a:extLst>
            </p:cNvPr>
            <p:cNvSpPr/>
            <p:nvPr/>
          </p:nvSpPr>
          <p:spPr>
            <a:xfrm>
              <a:off x="4833625" y="32255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7" y="1"/>
                  </a:moveTo>
                  <a:cubicBezTo>
                    <a:pt x="431" y="1"/>
                    <a:pt x="424" y="1"/>
                    <a:pt x="417" y="1"/>
                  </a:cubicBezTo>
                  <a:cubicBezTo>
                    <a:pt x="191" y="1"/>
                    <a:pt x="1" y="180"/>
                    <a:pt x="1" y="418"/>
                  </a:cubicBezTo>
                  <a:cubicBezTo>
                    <a:pt x="1" y="644"/>
                    <a:pt x="179" y="835"/>
                    <a:pt x="417" y="835"/>
                  </a:cubicBezTo>
                  <a:cubicBezTo>
                    <a:pt x="644" y="835"/>
                    <a:pt x="834" y="656"/>
                    <a:pt x="834" y="418"/>
                  </a:cubicBezTo>
                  <a:cubicBezTo>
                    <a:pt x="834" y="187"/>
                    <a:pt x="655" y="1"/>
                    <a:pt x="43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468;p64">
              <a:extLst>
                <a:ext uri="{FF2B5EF4-FFF2-40B4-BE49-F238E27FC236}">
                  <a16:creationId xmlns:a16="http://schemas.microsoft.com/office/drawing/2014/main" id="{9C565D8A-B832-217A-D5B0-EA86BE0DC4E7}"/>
                </a:ext>
              </a:extLst>
            </p:cNvPr>
            <p:cNvSpPr/>
            <p:nvPr/>
          </p:nvSpPr>
          <p:spPr>
            <a:xfrm>
              <a:off x="4838700" y="33678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02" y="1"/>
                    <a:pt x="0" y="179"/>
                    <a:pt x="0" y="417"/>
                  </a:cubicBezTo>
                  <a:cubicBezTo>
                    <a:pt x="0" y="644"/>
                    <a:pt x="179" y="834"/>
                    <a:pt x="417" y="834"/>
                  </a:cubicBezTo>
                  <a:cubicBezTo>
                    <a:pt x="643" y="834"/>
                    <a:pt x="833" y="655"/>
                    <a:pt x="833" y="417"/>
                  </a:cubicBezTo>
                  <a:cubicBezTo>
                    <a:pt x="833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469;p64">
              <a:extLst>
                <a:ext uri="{FF2B5EF4-FFF2-40B4-BE49-F238E27FC236}">
                  <a16:creationId xmlns:a16="http://schemas.microsoft.com/office/drawing/2014/main" id="{9EE2FEE6-BA34-0D74-05E5-A44C9B5EA6A2}"/>
                </a:ext>
              </a:extLst>
            </p:cNvPr>
            <p:cNvSpPr/>
            <p:nvPr/>
          </p:nvSpPr>
          <p:spPr>
            <a:xfrm>
              <a:off x="4843450" y="35103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cubicBezTo>
                    <a:pt x="1" y="644"/>
                    <a:pt x="191" y="834"/>
                    <a:pt x="417" y="834"/>
                  </a:cubicBezTo>
                  <a:cubicBezTo>
                    <a:pt x="655" y="834"/>
                    <a:pt x="834" y="644"/>
                    <a:pt x="834" y="417"/>
                  </a:cubicBezTo>
                  <a:cubicBezTo>
                    <a:pt x="834" y="179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470;p64">
              <a:extLst>
                <a:ext uri="{FF2B5EF4-FFF2-40B4-BE49-F238E27FC236}">
                  <a16:creationId xmlns:a16="http://schemas.microsoft.com/office/drawing/2014/main" id="{13AA1DD2-246F-BEF7-12B7-74C0A74B4F8E}"/>
                </a:ext>
              </a:extLst>
            </p:cNvPr>
            <p:cNvSpPr/>
            <p:nvPr/>
          </p:nvSpPr>
          <p:spPr>
            <a:xfrm>
              <a:off x="4695825" y="2788575"/>
              <a:ext cx="94375" cy="154800"/>
            </a:xfrm>
            <a:custGeom>
              <a:avLst/>
              <a:gdLst/>
              <a:ahLst/>
              <a:cxnLst/>
              <a:rect l="l" t="t" r="r" b="b"/>
              <a:pathLst>
                <a:path w="3775" h="6192" extrusionOk="0">
                  <a:moveTo>
                    <a:pt x="857" y="0"/>
                  </a:moveTo>
                  <a:lnTo>
                    <a:pt x="0" y="1703"/>
                  </a:lnTo>
                  <a:lnTo>
                    <a:pt x="2488" y="6191"/>
                  </a:lnTo>
                  <a:lnTo>
                    <a:pt x="3774" y="2620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471;p64">
              <a:extLst>
                <a:ext uri="{FF2B5EF4-FFF2-40B4-BE49-F238E27FC236}">
                  <a16:creationId xmlns:a16="http://schemas.microsoft.com/office/drawing/2014/main" id="{4FF2BED5-3AED-E1C6-8214-26CE64AAE5E0}"/>
                </a:ext>
              </a:extLst>
            </p:cNvPr>
            <p:cNvSpPr/>
            <p:nvPr/>
          </p:nvSpPr>
          <p:spPr>
            <a:xfrm>
              <a:off x="4833625" y="2788575"/>
              <a:ext cx="93800" cy="154800"/>
            </a:xfrm>
            <a:custGeom>
              <a:avLst/>
              <a:gdLst/>
              <a:ahLst/>
              <a:cxnLst/>
              <a:rect l="l" t="t" r="r" b="b"/>
              <a:pathLst>
                <a:path w="3752" h="6192" extrusionOk="0">
                  <a:moveTo>
                    <a:pt x="2894" y="0"/>
                  </a:moveTo>
                  <a:lnTo>
                    <a:pt x="1" y="2620"/>
                  </a:lnTo>
                  <a:lnTo>
                    <a:pt x="1263" y="6191"/>
                  </a:lnTo>
                  <a:lnTo>
                    <a:pt x="3751" y="170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472;p64">
              <a:extLst>
                <a:ext uri="{FF2B5EF4-FFF2-40B4-BE49-F238E27FC236}">
                  <a16:creationId xmlns:a16="http://schemas.microsoft.com/office/drawing/2014/main" id="{6D46B51F-2EDA-EDC2-F38E-CBAD91880679}"/>
                </a:ext>
              </a:extLst>
            </p:cNvPr>
            <p:cNvSpPr/>
            <p:nvPr/>
          </p:nvSpPr>
          <p:spPr>
            <a:xfrm>
              <a:off x="4578250" y="2352650"/>
              <a:ext cx="353625" cy="409425"/>
            </a:xfrm>
            <a:custGeom>
              <a:avLst/>
              <a:gdLst/>
              <a:ahLst/>
              <a:cxnLst/>
              <a:rect l="l" t="t" r="r" b="b"/>
              <a:pathLst>
                <a:path w="14145" h="16377" extrusionOk="0">
                  <a:moveTo>
                    <a:pt x="7004" y="0"/>
                  </a:moveTo>
                  <a:cubicBezTo>
                    <a:pt x="6728" y="0"/>
                    <a:pt x="6449" y="18"/>
                    <a:pt x="6167" y="54"/>
                  </a:cubicBezTo>
                  <a:cubicBezTo>
                    <a:pt x="2524" y="507"/>
                    <a:pt x="0" y="3948"/>
                    <a:pt x="655" y="7579"/>
                  </a:cubicBezTo>
                  <a:lnTo>
                    <a:pt x="1334" y="11210"/>
                  </a:lnTo>
                  <a:cubicBezTo>
                    <a:pt x="1882" y="14229"/>
                    <a:pt x="4516" y="16377"/>
                    <a:pt x="7508" y="16377"/>
                  </a:cubicBezTo>
                  <a:cubicBezTo>
                    <a:pt x="7761" y="16377"/>
                    <a:pt x="8017" y="16362"/>
                    <a:pt x="8275" y="16330"/>
                  </a:cubicBezTo>
                  <a:cubicBezTo>
                    <a:pt x="11692" y="15913"/>
                    <a:pt x="14145" y="12853"/>
                    <a:pt x="13787" y="9424"/>
                  </a:cubicBezTo>
                  <a:lnTo>
                    <a:pt x="13395" y="5769"/>
                  </a:lnTo>
                  <a:cubicBezTo>
                    <a:pt x="13054" y="2445"/>
                    <a:pt x="10247" y="0"/>
                    <a:pt x="7004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473;p64">
              <a:extLst>
                <a:ext uri="{FF2B5EF4-FFF2-40B4-BE49-F238E27FC236}">
                  <a16:creationId xmlns:a16="http://schemas.microsoft.com/office/drawing/2014/main" id="{E4427F41-FA7C-D476-CE21-051893EA0228}"/>
                </a:ext>
              </a:extLst>
            </p:cNvPr>
            <p:cNvSpPr/>
            <p:nvPr/>
          </p:nvSpPr>
          <p:spPr>
            <a:xfrm>
              <a:off x="4494600" y="2223025"/>
              <a:ext cx="527775" cy="392325"/>
            </a:xfrm>
            <a:custGeom>
              <a:avLst/>
              <a:gdLst/>
              <a:ahLst/>
              <a:cxnLst/>
              <a:rect l="l" t="t" r="r" b="b"/>
              <a:pathLst>
                <a:path w="21111" h="15693" extrusionOk="0">
                  <a:moveTo>
                    <a:pt x="16491" y="1"/>
                  </a:moveTo>
                  <a:cubicBezTo>
                    <a:pt x="15836" y="715"/>
                    <a:pt x="15419" y="1584"/>
                    <a:pt x="15490" y="2560"/>
                  </a:cubicBezTo>
                  <a:cubicBezTo>
                    <a:pt x="14859" y="1453"/>
                    <a:pt x="13669" y="715"/>
                    <a:pt x="12407" y="453"/>
                  </a:cubicBezTo>
                  <a:cubicBezTo>
                    <a:pt x="12004" y="372"/>
                    <a:pt x="11595" y="335"/>
                    <a:pt x="11185" y="335"/>
                  </a:cubicBezTo>
                  <a:cubicBezTo>
                    <a:pt x="10322" y="335"/>
                    <a:pt x="9455" y="500"/>
                    <a:pt x="8632" y="774"/>
                  </a:cubicBezTo>
                  <a:cubicBezTo>
                    <a:pt x="7549" y="1132"/>
                    <a:pt x="6513" y="1644"/>
                    <a:pt x="5596" y="2334"/>
                  </a:cubicBezTo>
                  <a:cubicBezTo>
                    <a:pt x="5227" y="2620"/>
                    <a:pt x="4870" y="2918"/>
                    <a:pt x="4453" y="3132"/>
                  </a:cubicBezTo>
                  <a:cubicBezTo>
                    <a:pt x="4132" y="3311"/>
                    <a:pt x="3766" y="3431"/>
                    <a:pt x="3396" y="3431"/>
                  </a:cubicBezTo>
                  <a:cubicBezTo>
                    <a:pt x="3300" y="3431"/>
                    <a:pt x="3204" y="3423"/>
                    <a:pt x="3108" y="3406"/>
                  </a:cubicBezTo>
                  <a:cubicBezTo>
                    <a:pt x="2667" y="3310"/>
                    <a:pt x="2310" y="2870"/>
                    <a:pt x="2251" y="2406"/>
                  </a:cubicBezTo>
                  <a:cubicBezTo>
                    <a:pt x="1251" y="3287"/>
                    <a:pt x="417" y="4442"/>
                    <a:pt x="203" y="5775"/>
                  </a:cubicBezTo>
                  <a:cubicBezTo>
                    <a:pt x="0" y="7097"/>
                    <a:pt x="536" y="8585"/>
                    <a:pt x="1691" y="9252"/>
                  </a:cubicBezTo>
                  <a:cubicBezTo>
                    <a:pt x="2243" y="9573"/>
                    <a:pt x="2887" y="9682"/>
                    <a:pt x="3535" y="9682"/>
                  </a:cubicBezTo>
                  <a:cubicBezTo>
                    <a:pt x="3726" y="9682"/>
                    <a:pt x="3918" y="9673"/>
                    <a:pt x="4108" y="9656"/>
                  </a:cubicBezTo>
                  <a:cubicBezTo>
                    <a:pt x="5858" y="9490"/>
                    <a:pt x="7513" y="8787"/>
                    <a:pt x="9168" y="8168"/>
                  </a:cubicBezTo>
                  <a:cubicBezTo>
                    <a:pt x="10553" y="7640"/>
                    <a:pt x="12055" y="7212"/>
                    <a:pt x="13541" y="7212"/>
                  </a:cubicBezTo>
                  <a:cubicBezTo>
                    <a:pt x="13830" y="7212"/>
                    <a:pt x="14119" y="7228"/>
                    <a:pt x="14407" y="7263"/>
                  </a:cubicBezTo>
                  <a:cubicBezTo>
                    <a:pt x="14097" y="8109"/>
                    <a:pt x="14097" y="9061"/>
                    <a:pt x="14407" y="9906"/>
                  </a:cubicBezTo>
                  <a:cubicBezTo>
                    <a:pt x="14717" y="10752"/>
                    <a:pt x="15324" y="11430"/>
                    <a:pt x="16121" y="11871"/>
                  </a:cubicBezTo>
                  <a:cubicBezTo>
                    <a:pt x="16026" y="12573"/>
                    <a:pt x="15919" y="13276"/>
                    <a:pt x="16026" y="13955"/>
                  </a:cubicBezTo>
                  <a:cubicBezTo>
                    <a:pt x="16133" y="14645"/>
                    <a:pt x="16455" y="15324"/>
                    <a:pt x="17050" y="15693"/>
                  </a:cubicBezTo>
                  <a:lnTo>
                    <a:pt x="19693" y="10395"/>
                  </a:lnTo>
                  <a:cubicBezTo>
                    <a:pt x="20443" y="8585"/>
                    <a:pt x="21110" y="4680"/>
                    <a:pt x="17324" y="3668"/>
                  </a:cubicBezTo>
                  <a:cubicBezTo>
                    <a:pt x="18312" y="3418"/>
                    <a:pt x="19217" y="2703"/>
                    <a:pt x="19693" y="1810"/>
                  </a:cubicBezTo>
                  <a:cubicBezTo>
                    <a:pt x="19581" y="1802"/>
                    <a:pt x="19468" y="1798"/>
                    <a:pt x="19355" y="1798"/>
                  </a:cubicBezTo>
                  <a:cubicBezTo>
                    <a:pt x="18339" y="1798"/>
                    <a:pt x="17298" y="2134"/>
                    <a:pt x="16526" y="2798"/>
                  </a:cubicBezTo>
                  <a:cubicBezTo>
                    <a:pt x="16907" y="1941"/>
                    <a:pt x="16895" y="846"/>
                    <a:pt x="16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474;p64">
              <a:extLst>
                <a:ext uri="{FF2B5EF4-FFF2-40B4-BE49-F238E27FC236}">
                  <a16:creationId xmlns:a16="http://schemas.microsoft.com/office/drawing/2014/main" id="{731FC788-601A-671D-4468-BF3679BC6713}"/>
                </a:ext>
              </a:extLst>
            </p:cNvPr>
            <p:cNvSpPr/>
            <p:nvPr/>
          </p:nvSpPr>
          <p:spPr>
            <a:xfrm>
              <a:off x="4514250" y="2231075"/>
              <a:ext cx="368525" cy="169525"/>
            </a:xfrm>
            <a:custGeom>
              <a:avLst/>
              <a:gdLst/>
              <a:ahLst/>
              <a:cxnLst/>
              <a:rect l="l" t="t" r="r" b="b"/>
              <a:pathLst>
                <a:path w="14741" h="6781" extrusionOk="0">
                  <a:moveTo>
                    <a:pt x="10425" y="1"/>
                  </a:moveTo>
                  <a:cubicBezTo>
                    <a:pt x="9561" y="1"/>
                    <a:pt x="8691" y="163"/>
                    <a:pt x="7870" y="429"/>
                  </a:cubicBezTo>
                  <a:cubicBezTo>
                    <a:pt x="6787" y="786"/>
                    <a:pt x="5751" y="1310"/>
                    <a:pt x="4834" y="2000"/>
                  </a:cubicBezTo>
                  <a:cubicBezTo>
                    <a:pt x="4465" y="2274"/>
                    <a:pt x="4108" y="2572"/>
                    <a:pt x="3691" y="2798"/>
                  </a:cubicBezTo>
                  <a:cubicBezTo>
                    <a:pt x="3360" y="2978"/>
                    <a:pt x="2992" y="3097"/>
                    <a:pt x="2634" y="3097"/>
                  </a:cubicBezTo>
                  <a:cubicBezTo>
                    <a:pt x="2541" y="3097"/>
                    <a:pt x="2448" y="3089"/>
                    <a:pt x="2358" y="3072"/>
                  </a:cubicBezTo>
                  <a:cubicBezTo>
                    <a:pt x="1893" y="2977"/>
                    <a:pt x="1548" y="2536"/>
                    <a:pt x="1488" y="2072"/>
                  </a:cubicBezTo>
                  <a:cubicBezTo>
                    <a:pt x="1012" y="2488"/>
                    <a:pt x="584" y="2977"/>
                    <a:pt x="226" y="3500"/>
                  </a:cubicBezTo>
                  <a:cubicBezTo>
                    <a:pt x="215" y="3524"/>
                    <a:pt x="215" y="3560"/>
                    <a:pt x="191" y="3572"/>
                  </a:cubicBezTo>
                  <a:cubicBezTo>
                    <a:pt x="0" y="4298"/>
                    <a:pt x="60" y="5072"/>
                    <a:pt x="476" y="5667"/>
                  </a:cubicBezTo>
                  <a:cubicBezTo>
                    <a:pt x="977" y="6382"/>
                    <a:pt x="1869" y="6727"/>
                    <a:pt x="2727" y="6775"/>
                  </a:cubicBezTo>
                  <a:cubicBezTo>
                    <a:pt x="2801" y="6778"/>
                    <a:pt x="2876" y="6780"/>
                    <a:pt x="2950" y="6780"/>
                  </a:cubicBezTo>
                  <a:cubicBezTo>
                    <a:pt x="4285" y="6780"/>
                    <a:pt x="5551" y="6185"/>
                    <a:pt x="6668" y="5429"/>
                  </a:cubicBezTo>
                  <a:cubicBezTo>
                    <a:pt x="7846" y="4655"/>
                    <a:pt x="8918" y="3727"/>
                    <a:pt x="10156" y="3024"/>
                  </a:cubicBezTo>
                  <a:cubicBezTo>
                    <a:pt x="11081" y="2500"/>
                    <a:pt x="12258" y="2041"/>
                    <a:pt x="13484" y="2041"/>
                  </a:cubicBezTo>
                  <a:cubicBezTo>
                    <a:pt x="13900" y="2041"/>
                    <a:pt x="14321" y="2094"/>
                    <a:pt x="14740" y="2215"/>
                  </a:cubicBezTo>
                  <a:cubicBezTo>
                    <a:pt x="14097" y="1119"/>
                    <a:pt x="12907" y="393"/>
                    <a:pt x="11656" y="119"/>
                  </a:cubicBezTo>
                  <a:cubicBezTo>
                    <a:pt x="11251" y="38"/>
                    <a:pt x="10839" y="1"/>
                    <a:pt x="10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475;p64">
              <a:extLst>
                <a:ext uri="{FF2B5EF4-FFF2-40B4-BE49-F238E27FC236}">
                  <a16:creationId xmlns:a16="http://schemas.microsoft.com/office/drawing/2014/main" id="{6397B8FF-4FD8-9232-D7B4-2C6A7CA91783}"/>
                </a:ext>
              </a:extLst>
            </p:cNvPr>
            <p:cNvSpPr/>
            <p:nvPr/>
          </p:nvSpPr>
          <p:spPr>
            <a:xfrm>
              <a:off x="4888400" y="2314700"/>
              <a:ext cx="117900" cy="144850"/>
            </a:xfrm>
            <a:custGeom>
              <a:avLst/>
              <a:gdLst/>
              <a:ahLst/>
              <a:cxnLst/>
              <a:rect l="l" t="t" r="r" b="b"/>
              <a:pathLst>
                <a:path w="4716" h="5794" extrusionOk="0">
                  <a:moveTo>
                    <a:pt x="1620" y="1"/>
                  </a:moveTo>
                  <a:cubicBezTo>
                    <a:pt x="846" y="513"/>
                    <a:pt x="238" y="1406"/>
                    <a:pt x="119" y="2322"/>
                  </a:cubicBezTo>
                  <a:cubicBezTo>
                    <a:pt x="0" y="3251"/>
                    <a:pt x="298" y="4204"/>
                    <a:pt x="917" y="4894"/>
                  </a:cubicBezTo>
                  <a:cubicBezTo>
                    <a:pt x="1251" y="5275"/>
                    <a:pt x="1667" y="5549"/>
                    <a:pt x="2143" y="5704"/>
                  </a:cubicBezTo>
                  <a:cubicBezTo>
                    <a:pt x="2342" y="5763"/>
                    <a:pt x="2546" y="5794"/>
                    <a:pt x="2749" y="5794"/>
                  </a:cubicBezTo>
                  <a:cubicBezTo>
                    <a:pt x="3034" y="5794"/>
                    <a:pt x="3315" y="5734"/>
                    <a:pt x="3572" y="5608"/>
                  </a:cubicBezTo>
                  <a:cubicBezTo>
                    <a:pt x="4013" y="5394"/>
                    <a:pt x="4322" y="5001"/>
                    <a:pt x="4537" y="4537"/>
                  </a:cubicBezTo>
                  <a:cubicBezTo>
                    <a:pt x="4715" y="2739"/>
                    <a:pt x="4191" y="703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476;p64">
              <a:extLst>
                <a:ext uri="{FF2B5EF4-FFF2-40B4-BE49-F238E27FC236}">
                  <a16:creationId xmlns:a16="http://schemas.microsoft.com/office/drawing/2014/main" id="{21370172-48A0-E929-4905-16DB9DE7E4D5}"/>
                </a:ext>
              </a:extLst>
            </p:cNvPr>
            <p:cNvSpPr/>
            <p:nvPr/>
          </p:nvSpPr>
          <p:spPr>
            <a:xfrm>
              <a:off x="4742250" y="2459775"/>
              <a:ext cx="129800" cy="164800"/>
            </a:xfrm>
            <a:custGeom>
              <a:avLst/>
              <a:gdLst/>
              <a:ahLst/>
              <a:cxnLst/>
              <a:rect l="l" t="t" r="r" b="b"/>
              <a:pathLst>
                <a:path w="5192" h="6592" extrusionOk="0">
                  <a:moveTo>
                    <a:pt x="3133" y="0"/>
                  </a:moveTo>
                  <a:cubicBezTo>
                    <a:pt x="3054" y="0"/>
                    <a:pt x="2974" y="7"/>
                    <a:pt x="2894" y="20"/>
                  </a:cubicBezTo>
                  <a:lnTo>
                    <a:pt x="0" y="460"/>
                  </a:lnTo>
                  <a:cubicBezTo>
                    <a:pt x="75" y="449"/>
                    <a:pt x="149" y="444"/>
                    <a:pt x="222" y="444"/>
                  </a:cubicBezTo>
                  <a:cubicBezTo>
                    <a:pt x="943" y="444"/>
                    <a:pt x="1571" y="962"/>
                    <a:pt x="1679" y="1687"/>
                  </a:cubicBezTo>
                  <a:lnTo>
                    <a:pt x="2179" y="4937"/>
                  </a:lnTo>
                  <a:cubicBezTo>
                    <a:pt x="2296" y="5717"/>
                    <a:pt x="1786" y="6452"/>
                    <a:pt x="1017" y="6584"/>
                  </a:cubicBezTo>
                  <a:lnTo>
                    <a:pt x="1017" y="6584"/>
                  </a:lnTo>
                  <a:lnTo>
                    <a:pt x="3846" y="6151"/>
                  </a:lnTo>
                  <a:cubicBezTo>
                    <a:pt x="4656" y="6032"/>
                    <a:pt x="5192" y="5282"/>
                    <a:pt x="5072" y="4485"/>
                  </a:cubicBezTo>
                  <a:lnTo>
                    <a:pt x="4560" y="1234"/>
                  </a:lnTo>
                  <a:cubicBezTo>
                    <a:pt x="4453" y="516"/>
                    <a:pt x="3844" y="0"/>
                    <a:pt x="3133" y="0"/>
                  </a:cubicBezTo>
                  <a:close/>
                  <a:moveTo>
                    <a:pt x="1017" y="6584"/>
                  </a:moveTo>
                  <a:lnTo>
                    <a:pt x="965" y="6592"/>
                  </a:lnTo>
                  <a:cubicBezTo>
                    <a:pt x="982" y="6590"/>
                    <a:pt x="999" y="6587"/>
                    <a:pt x="1017" y="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477;p64">
              <a:extLst>
                <a:ext uri="{FF2B5EF4-FFF2-40B4-BE49-F238E27FC236}">
                  <a16:creationId xmlns:a16="http://schemas.microsoft.com/office/drawing/2014/main" id="{39D05D29-FC93-6DE9-C255-F17C659B71BB}"/>
                </a:ext>
              </a:extLst>
            </p:cNvPr>
            <p:cNvSpPr/>
            <p:nvPr/>
          </p:nvSpPr>
          <p:spPr>
            <a:xfrm>
              <a:off x="4519600" y="2470800"/>
              <a:ext cx="280125" cy="183675"/>
            </a:xfrm>
            <a:custGeom>
              <a:avLst/>
              <a:gdLst/>
              <a:ahLst/>
              <a:cxnLst/>
              <a:rect l="l" t="t" r="r" b="b"/>
              <a:pathLst>
                <a:path w="11205" h="7347" extrusionOk="0">
                  <a:moveTo>
                    <a:pt x="9142" y="0"/>
                  </a:moveTo>
                  <a:cubicBezTo>
                    <a:pt x="9064" y="0"/>
                    <a:pt x="8986" y="6"/>
                    <a:pt x="8906" y="19"/>
                  </a:cubicBezTo>
                  <a:lnTo>
                    <a:pt x="4227" y="757"/>
                  </a:lnTo>
                  <a:lnTo>
                    <a:pt x="1334" y="1198"/>
                  </a:lnTo>
                  <a:cubicBezTo>
                    <a:pt x="536" y="1317"/>
                    <a:pt x="1" y="2067"/>
                    <a:pt x="120" y="2865"/>
                  </a:cubicBezTo>
                  <a:lnTo>
                    <a:pt x="620" y="6115"/>
                  </a:lnTo>
                  <a:cubicBezTo>
                    <a:pt x="728" y="6838"/>
                    <a:pt x="1354" y="7346"/>
                    <a:pt x="2064" y="7346"/>
                  </a:cubicBezTo>
                  <a:cubicBezTo>
                    <a:pt x="2138" y="7346"/>
                    <a:pt x="2212" y="7341"/>
                    <a:pt x="2287" y="7330"/>
                  </a:cubicBezTo>
                  <a:lnTo>
                    <a:pt x="5180" y="6889"/>
                  </a:lnTo>
                  <a:lnTo>
                    <a:pt x="9871" y="6151"/>
                  </a:lnTo>
                  <a:cubicBezTo>
                    <a:pt x="10669" y="6032"/>
                    <a:pt x="11204" y="5294"/>
                    <a:pt x="11085" y="4496"/>
                  </a:cubicBezTo>
                  <a:lnTo>
                    <a:pt x="10585" y="1246"/>
                  </a:lnTo>
                  <a:cubicBezTo>
                    <a:pt x="10478" y="526"/>
                    <a:pt x="9857" y="0"/>
                    <a:pt x="9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478;p64">
              <a:extLst>
                <a:ext uri="{FF2B5EF4-FFF2-40B4-BE49-F238E27FC236}">
                  <a16:creationId xmlns:a16="http://schemas.microsoft.com/office/drawing/2014/main" id="{4E42172A-0B64-A330-BDC7-55D9F74892BC}"/>
                </a:ext>
              </a:extLst>
            </p:cNvPr>
            <p:cNvSpPr/>
            <p:nvPr/>
          </p:nvSpPr>
          <p:spPr>
            <a:xfrm>
              <a:off x="4543425" y="2522300"/>
              <a:ext cx="32450" cy="30400"/>
            </a:xfrm>
            <a:custGeom>
              <a:avLst/>
              <a:gdLst/>
              <a:ahLst/>
              <a:cxnLst/>
              <a:rect l="l" t="t" r="r" b="b"/>
              <a:pathLst>
                <a:path w="1298" h="1216" extrusionOk="0">
                  <a:moveTo>
                    <a:pt x="637" y="1"/>
                  </a:moveTo>
                  <a:cubicBezTo>
                    <a:pt x="607" y="1"/>
                    <a:pt x="578" y="3"/>
                    <a:pt x="548" y="7"/>
                  </a:cubicBezTo>
                  <a:cubicBezTo>
                    <a:pt x="214" y="67"/>
                    <a:pt x="0" y="376"/>
                    <a:pt x="36" y="710"/>
                  </a:cubicBezTo>
                  <a:cubicBezTo>
                    <a:pt x="101" y="1002"/>
                    <a:pt x="363" y="1216"/>
                    <a:pt x="652" y="1216"/>
                  </a:cubicBezTo>
                  <a:cubicBezTo>
                    <a:pt x="681" y="1216"/>
                    <a:pt x="709" y="1214"/>
                    <a:pt x="738" y="1210"/>
                  </a:cubicBezTo>
                  <a:cubicBezTo>
                    <a:pt x="1072" y="1150"/>
                    <a:pt x="1298" y="841"/>
                    <a:pt x="1250" y="507"/>
                  </a:cubicBezTo>
                  <a:cubicBezTo>
                    <a:pt x="1196" y="215"/>
                    <a:pt x="935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479;p64">
              <a:extLst>
                <a:ext uri="{FF2B5EF4-FFF2-40B4-BE49-F238E27FC236}">
                  <a16:creationId xmlns:a16="http://schemas.microsoft.com/office/drawing/2014/main" id="{9316A03B-98C7-2FC8-8534-36248F03D1D2}"/>
                </a:ext>
              </a:extLst>
            </p:cNvPr>
            <p:cNvSpPr/>
            <p:nvPr/>
          </p:nvSpPr>
          <p:spPr>
            <a:xfrm>
              <a:off x="4549375" y="2561650"/>
              <a:ext cx="39000" cy="72250"/>
            </a:xfrm>
            <a:custGeom>
              <a:avLst/>
              <a:gdLst/>
              <a:ahLst/>
              <a:cxnLst/>
              <a:rect l="l" t="t" r="r" b="b"/>
              <a:pathLst>
                <a:path w="1560" h="2890" extrusionOk="0">
                  <a:moveTo>
                    <a:pt x="620" y="1"/>
                  </a:moveTo>
                  <a:cubicBezTo>
                    <a:pt x="596" y="1"/>
                    <a:pt x="572" y="2"/>
                    <a:pt x="548" y="5"/>
                  </a:cubicBezTo>
                  <a:cubicBezTo>
                    <a:pt x="226" y="64"/>
                    <a:pt x="0" y="386"/>
                    <a:pt x="48" y="707"/>
                  </a:cubicBezTo>
                  <a:lnTo>
                    <a:pt x="298" y="2374"/>
                  </a:lnTo>
                  <a:cubicBezTo>
                    <a:pt x="353" y="2683"/>
                    <a:pt x="623" y="2890"/>
                    <a:pt x="928" y="2890"/>
                  </a:cubicBezTo>
                  <a:cubicBezTo>
                    <a:pt x="952" y="2890"/>
                    <a:pt x="976" y="2889"/>
                    <a:pt x="1000" y="2886"/>
                  </a:cubicBezTo>
                  <a:cubicBezTo>
                    <a:pt x="1334" y="2838"/>
                    <a:pt x="1560" y="2529"/>
                    <a:pt x="1500" y="2184"/>
                  </a:cubicBezTo>
                  <a:lnTo>
                    <a:pt x="1250" y="517"/>
                  </a:lnTo>
                  <a:cubicBezTo>
                    <a:pt x="1195" y="208"/>
                    <a:pt x="925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480;p64">
              <a:extLst>
                <a:ext uri="{FF2B5EF4-FFF2-40B4-BE49-F238E27FC236}">
                  <a16:creationId xmlns:a16="http://schemas.microsoft.com/office/drawing/2014/main" id="{E57DCBDE-D687-C0FF-9C54-3DC1ADFF974C}"/>
                </a:ext>
              </a:extLst>
            </p:cNvPr>
            <p:cNvSpPr/>
            <p:nvPr/>
          </p:nvSpPr>
          <p:spPr>
            <a:xfrm>
              <a:off x="4840775" y="2483475"/>
              <a:ext cx="152725" cy="71750"/>
            </a:xfrm>
            <a:custGeom>
              <a:avLst/>
              <a:gdLst/>
              <a:ahLst/>
              <a:cxnLst/>
              <a:rect l="l" t="t" r="r" b="b"/>
              <a:pathLst>
                <a:path w="6109" h="2870" extrusionOk="0">
                  <a:moveTo>
                    <a:pt x="5882" y="0"/>
                  </a:moveTo>
                  <a:lnTo>
                    <a:pt x="0" y="1048"/>
                  </a:lnTo>
                  <a:lnTo>
                    <a:pt x="310" y="2870"/>
                  </a:lnTo>
                  <a:lnTo>
                    <a:pt x="6108" y="1870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481;p64">
              <a:extLst>
                <a:ext uri="{FF2B5EF4-FFF2-40B4-BE49-F238E27FC236}">
                  <a16:creationId xmlns:a16="http://schemas.microsoft.com/office/drawing/2014/main" id="{872B637F-86FA-408A-CD20-4A63E41C7702}"/>
                </a:ext>
              </a:extLst>
            </p:cNvPr>
            <p:cNvSpPr/>
            <p:nvPr/>
          </p:nvSpPr>
          <p:spPr>
            <a:xfrm>
              <a:off x="4897925" y="2526525"/>
              <a:ext cx="116400" cy="115775"/>
            </a:xfrm>
            <a:custGeom>
              <a:avLst/>
              <a:gdLst/>
              <a:ahLst/>
              <a:cxnLst/>
              <a:rect l="l" t="t" r="r" b="b"/>
              <a:pathLst>
                <a:path w="4656" h="4631" extrusionOk="0">
                  <a:moveTo>
                    <a:pt x="3292" y="0"/>
                  </a:moveTo>
                  <a:cubicBezTo>
                    <a:pt x="2856" y="0"/>
                    <a:pt x="2433" y="236"/>
                    <a:pt x="2084" y="505"/>
                  </a:cubicBezTo>
                  <a:cubicBezTo>
                    <a:pt x="1084" y="1291"/>
                    <a:pt x="0" y="2993"/>
                    <a:pt x="1072" y="4148"/>
                  </a:cubicBezTo>
                  <a:cubicBezTo>
                    <a:pt x="1360" y="4476"/>
                    <a:pt x="1782" y="4630"/>
                    <a:pt x="2204" y="4630"/>
                  </a:cubicBezTo>
                  <a:cubicBezTo>
                    <a:pt x="2288" y="4630"/>
                    <a:pt x="2371" y="4624"/>
                    <a:pt x="2453" y="4612"/>
                  </a:cubicBezTo>
                  <a:cubicBezTo>
                    <a:pt x="2953" y="4541"/>
                    <a:pt x="3406" y="4255"/>
                    <a:pt x="3739" y="3874"/>
                  </a:cubicBezTo>
                  <a:cubicBezTo>
                    <a:pt x="4084" y="3481"/>
                    <a:pt x="4287" y="3017"/>
                    <a:pt x="4441" y="2529"/>
                  </a:cubicBezTo>
                  <a:cubicBezTo>
                    <a:pt x="4584" y="2053"/>
                    <a:pt x="4656" y="1529"/>
                    <a:pt x="4525" y="1053"/>
                  </a:cubicBezTo>
                  <a:cubicBezTo>
                    <a:pt x="4394" y="576"/>
                    <a:pt x="4037" y="136"/>
                    <a:pt x="3548" y="29"/>
                  </a:cubicBezTo>
                  <a:cubicBezTo>
                    <a:pt x="3463" y="9"/>
                    <a:pt x="3377" y="0"/>
                    <a:pt x="3292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3482;p64">
              <a:extLst>
                <a:ext uri="{FF2B5EF4-FFF2-40B4-BE49-F238E27FC236}">
                  <a16:creationId xmlns:a16="http://schemas.microsoft.com/office/drawing/2014/main" id="{7E382203-DD47-DBEB-5DAF-6959706BE395}"/>
                </a:ext>
              </a:extLst>
            </p:cNvPr>
            <p:cNvSpPr/>
            <p:nvPr/>
          </p:nvSpPr>
          <p:spPr>
            <a:xfrm>
              <a:off x="4938100" y="2555200"/>
              <a:ext cx="51825" cy="56525"/>
            </a:xfrm>
            <a:custGeom>
              <a:avLst/>
              <a:gdLst/>
              <a:ahLst/>
              <a:cxnLst/>
              <a:rect l="l" t="t" r="r" b="b"/>
              <a:pathLst>
                <a:path w="2073" h="2261" extrusionOk="0">
                  <a:moveTo>
                    <a:pt x="2072" y="1"/>
                  </a:moveTo>
                  <a:cubicBezTo>
                    <a:pt x="1418" y="1"/>
                    <a:pt x="739" y="298"/>
                    <a:pt x="322" y="799"/>
                  </a:cubicBezTo>
                  <a:cubicBezTo>
                    <a:pt x="144" y="1025"/>
                    <a:pt x="1" y="1275"/>
                    <a:pt x="1" y="1561"/>
                  </a:cubicBezTo>
                  <a:cubicBezTo>
                    <a:pt x="1" y="1846"/>
                    <a:pt x="144" y="2144"/>
                    <a:pt x="417" y="2227"/>
                  </a:cubicBezTo>
                  <a:cubicBezTo>
                    <a:pt x="474" y="2250"/>
                    <a:pt x="534" y="2261"/>
                    <a:pt x="597" y="2261"/>
                  </a:cubicBezTo>
                  <a:cubicBezTo>
                    <a:pt x="759" y="2261"/>
                    <a:pt x="931" y="2191"/>
                    <a:pt x="1060" y="2096"/>
                  </a:cubicBezTo>
                  <a:cubicBezTo>
                    <a:pt x="1239" y="1977"/>
                    <a:pt x="1370" y="1787"/>
                    <a:pt x="1418" y="1572"/>
                  </a:cubicBezTo>
                  <a:cubicBezTo>
                    <a:pt x="1453" y="1370"/>
                    <a:pt x="1394" y="1132"/>
                    <a:pt x="1251" y="977"/>
                  </a:cubicBezTo>
                  <a:cubicBezTo>
                    <a:pt x="1157" y="891"/>
                    <a:pt x="1024" y="843"/>
                    <a:pt x="894" y="843"/>
                  </a:cubicBezTo>
                  <a:cubicBezTo>
                    <a:pt x="809" y="843"/>
                    <a:pt x="726" y="863"/>
                    <a:pt x="656" y="906"/>
                  </a:cubicBezTo>
                  <a:cubicBezTo>
                    <a:pt x="953" y="477"/>
                    <a:pt x="1537" y="84"/>
                    <a:pt x="207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3483;p64">
              <a:extLst>
                <a:ext uri="{FF2B5EF4-FFF2-40B4-BE49-F238E27FC236}">
                  <a16:creationId xmlns:a16="http://schemas.microsoft.com/office/drawing/2014/main" id="{C9722194-9733-2C34-5BB6-C4247BC34F31}"/>
                </a:ext>
              </a:extLst>
            </p:cNvPr>
            <p:cNvSpPr/>
            <p:nvPr/>
          </p:nvSpPr>
          <p:spPr>
            <a:xfrm>
              <a:off x="4684500" y="2659975"/>
              <a:ext cx="139325" cy="73900"/>
            </a:xfrm>
            <a:custGeom>
              <a:avLst/>
              <a:gdLst/>
              <a:ahLst/>
              <a:cxnLst/>
              <a:rect l="l" t="t" r="r" b="b"/>
              <a:pathLst>
                <a:path w="5573" h="2956" extrusionOk="0">
                  <a:moveTo>
                    <a:pt x="5358" y="1"/>
                  </a:moveTo>
                  <a:lnTo>
                    <a:pt x="5358" y="1"/>
                  </a:lnTo>
                  <a:cubicBezTo>
                    <a:pt x="3572" y="334"/>
                    <a:pt x="1787" y="656"/>
                    <a:pt x="1" y="1001"/>
                  </a:cubicBezTo>
                  <a:cubicBezTo>
                    <a:pt x="370" y="1668"/>
                    <a:pt x="953" y="2299"/>
                    <a:pt x="1632" y="2620"/>
                  </a:cubicBezTo>
                  <a:cubicBezTo>
                    <a:pt x="2068" y="2829"/>
                    <a:pt x="2553" y="2955"/>
                    <a:pt x="3029" y="2955"/>
                  </a:cubicBezTo>
                  <a:cubicBezTo>
                    <a:pt x="3176" y="2955"/>
                    <a:pt x="3322" y="2943"/>
                    <a:pt x="3465" y="2918"/>
                  </a:cubicBezTo>
                  <a:cubicBezTo>
                    <a:pt x="4084" y="2823"/>
                    <a:pt x="4680" y="2489"/>
                    <a:pt x="5037" y="1989"/>
                  </a:cubicBezTo>
                  <a:cubicBezTo>
                    <a:pt x="5430" y="1477"/>
                    <a:pt x="5573" y="596"/>
                    <a:pt x="5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484;p64">
              <a:extLst>
                <a:ext uri="{FF2B5EF4-FFF2-40B4-BE49-F238E27FC236}">
                  <a16:creationId xmlns:a16="http://schemas.microsoft.com/office/drawing/2014/main" id="{39A86918-69EB-2681-FE74-AA59C870143C}"/>
                </a:ext>
              </a:extLst>
            </p:cNvPr>
            <p:cNvSpPr/>
            <p:nvPr/>
          </p:nvSpPr>
          <p:spPr>
            <a:xfrm>
              <a:off x="4615150" y="2613250"/>
              <a:ext cx="223550" cy="42925"/>
            </a:xfrm>
            <a:custGeom>
              <a:avLst/>
              <a:gdLst/>
              <a:ahLst/>
              <a:cxnLst/>
              <a:rect l="l" t="t" r="r" b="b"/>
              <a:pathLst>
                <a:path w="8942" h="1717" extrusionOk="0">
                  <a:moveTo>
                    <a:pt x="8942" y="1"/>
                  </a:moveTo>
                  <a:lnTo>
                    <a:pt x="0" y="1382"/>
                  </a:lnTo>
                  <a:cubicBezTo>
                    <a:pt x="665" y="1595"/>
                    <a:pt x="1566" y="1717"/>
                    <a:pt x="2575" y="1717"/>
                  </a:cubicBezTo>
                  <a:cubicBezTo>
                    <a:pt x="4605" y="1717"/>
                    <a:pt x="7073" y="1225"/>
                    <a:pt x="894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9" name="Google Shape;3485;p64">
              <a:extLst>
                <a:ext uri="{FF2B5EF4-FFF2-40B4-BE49-F238E27FC236}">
                  <a16:creationId xmlns:a16="http://schemas.microsoft.com/office/drawing/2014/main" id="{777E0324-A6E9-9005-F901-10025E8948C7}"/>
                </a:ext>
              </a:extLst>
            </p:cNvPr>
            <p:cNvGrpSpPr/>
            <p:nvPr/>
          </p:nvGrpSpPr>
          <p:grpSpPr>
            <a:xfrm>
              <a:off x="3887375" y="2445375"/>
              <a:ext cx="434600" cy="285775"/>
              <a:chOff x="3887375" y="2445375"/>
              <a:chExt cx="434600" cy="285775"/>
            </a:xfrm>
          </p:grpSpPr>
          <p:sp>
            <p:nvSpPr>
              <p:cNvPr id="1862" name="Google Shape;3486;p64">
                <a:extLst>
                  <a:ext uri="{FF2B5EF4-FFF2-40B4-BE49-F238E27FC236}">
                    <a16:creationId xmlns:a16="http://schemas.microsoft.com/office/drawing/2014/main" id="{7DFBE182-DA1B-636A-0176-09100370BDF1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3487;p64">
                <a:extLst>
                  <a:ext uri="{FF2B5EF4-FFF2-40B4-BE49-F238E27FC236}">
                    <a16:creationId xmlns:a16="http://schemas.microsoft.com/office/drawing/2014/main" id="{B971B18D-9FC9-60FF-E4E9-C699CDCB0B87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3488;p64">
                <a:extLst>
                  <a:ext uri="{FF2B5EF4-FFF2-40B4-BE49-F238E27FC236}">
                    <a16:creationId xmlns:a16="http://schemas.microsoft.com/office/drawing/2014/main" id="{3698D48E-15E9-5970-09AE-ACFB1EA31C58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3489;p64">
                <a:extLst>
                  <a:ext uri="{FF2B5EF4-FFF2-40B4-BE49-F238E27FC236}">
                    <a16:creationId xmlns:a16="http://schemas.microsoft.com/office/drawing/2014/main" id="{D90D87C8-A5C6-ACA1-FAF5-F41A8AA063D4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3490;p64">
                <a:extLst>
                  <a:ext uri="{FF2B5EF4-FFF2-40B4-BE49-F238E27FC236}">
                    <a16:creationId xmlns:a16="http://schemas.microsoft.com/office/drawing/2014/main" id="{4C01652B-8BDE-E1E2-1B85-9A488F653C34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3491;p64">
                <a:extLst>
                  <a:ext uri="{FF2B5EF4-FFF2-40B4-BE49-F238E27FC236}">
                    <a16:creationId xmlns:a16="http://schemas.microsoft.com/office/drawing/2014/main" id="{F52BF83A-BA0F-E19A-68CD-C2900C5F029E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3492;p64">
                <a:extLst>
                  <a:ext uri="{FF2B5EF4-FFF2-40B4-BE49-F238E27FC236}">
                    <a16:creationId xmlns:a16="http://schemas.microsoft.com/office/drawing/2014/main" id="{402095C6-D32B-DF32-2351-C9FA38BAE046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3493;p64">
                <a:extLst>
                  <a:ext uri="{FF2B5EF4-FFF2-40B4-BE49-F238E27FC236}">
                    <a16:creationId xmlns:a16="http://schemas.microsoft.com/office/drawing/2014/main" id="{C49AA2D6-291B-B45E-FCE4-1EEBBA8F0F37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3494;p64">
                <a:extLst>
                  <a:ext uri="{FF2B5EF4-FFF2-40B4-BE49-F238E27FC236}">
                    <a16:creationId xmlns:a16="http://schemas.microsoft.com/office/drawing/2014/main" id="{1AFC73B3-7900-1CF0-0C41-C8D02F1FC817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3495;p64">
                <a:extLst>
                  <a:ext uri="{FF2B5EF4-FFF2-40B4-BE49-F238E27FC236}">
                    <a16:creationId xmlns:a16="http://schemas.microsoft.com/office/drawing/2014/main" id="{B0A6A14E-3692-6B36-B2C0-DCAF679ECC6A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0" name="Google Shape;3496;p64">
              <a:extLst>
                <a:ext uri="{FF2B5EF4-FFF2-40B4-BE49-F238E27FC236}">
                  <a16:creationId xmlns:a16="http://schemas.microsoft.com/office/drawing/2014/main" id="{7E11B635-FA13-F624-428A-4BA8287109AA}"/>
                </a:ext>
              </a:extLst>
            </p:cNvPr>
            <p:cNvSpPr/>
            <p:nvPr/>
          </p:nvSpPr>
          <p:spPr>
            <a:xfrm>
              <a:off x="3798975" y="23519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322"/>
                  </a:moveTo>
                  <a:cubicBezTo>
                    <a:pt x="4251" y="322"/>
                    <a:pt x="5394" y="1465"/>
                    <a:pt x="5394" y="2858"/>
                  </a:cubicBezTo>
                  <a:cubicBezTo>
                    <a:pt x="5394" y="4263"/>
                    <a:pt x="4251" y="5406"/>
                    <a:pt x="2858" y="5406"/>
                  </a:cubicBezTo>
                  <a:cubicBezTo>
                    <a:pt x="1453" y="5406"/>
                    <a:pt x="310" y="4263"/>
                    <a:pt x="310" y="2858"/>
                  </a:cubicBezTo>
                  <a:cubicBezTo>
                    <a:pt x="310" y="1465"/>
                    <a:pt x="1453" y="322"/>
                    <a:pt x="2858" y="322"/>
                  </a:cubicBezTo>
                  <a:close/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30" y="5716"/>
                    <a:pt x="5715" y="4442"/>
                    <a:pt x="5715" y="2858"/>
                  </a:cubicBezTo>
                  <a:cubicBezTo>
                    <a:pt x="5715" y="1287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497;p64">
              <a:extLst>
                <a:ext uri="{FF2B5EF4-FFF2-40B4-BE49-F238E27FC236}">
                  <a16:creationId xmlns:a16="http://schemas.microsoft.com/office/drawing/2014/main" id="{155EB7E3-705A-6257-AB21-3489998B4909}"/>
                </a:ext>
              </a:extLst>
            </p:cNvPr>
            <p:cNvSpPr/>
            <p:nvPr/>
          </p:nvSpPr>
          <p:spPr>
            <a:xfrm>
              <a:off x="3843925" y="2382875"/>
              <a:ext cx="70275" cy="80975"/>
            </a:xfrm>
            <a:custGeom>
              <a:avLst/>
              <a:gdLst/>
              <a:ahLst/>
              <a:cxnLst/>
              <a:rect l="l" t="t" r="r" b="b"/>
              <a:pathLst>
                <a:path w="2811" h="3239" extrusionOk="0">
                  <a:moveTo>
                    <a:pt x="310" y="536"/>
                  </a:moveTo>
                  <a:lnTo>
                    <a:pt x="2191" y="1607"/>
                  </a:lnTo>
                  <a:lnTo>
                    <a:pt x="310" y="2691"/>
                  </a:lnTo>
                  <a:lnTo>
                    <a:pt x="310" y="536"/>
                  </a:lnTo>
                  <a:close/>
                  <a:moveTo>
                    <a:pt x="0" y="0"/>
                  </a:moveTo>
                  <a:lnTo>
                    <a:pt x="0" y="3239"/>
                  </a:lnTo>
                  <a:lnTo>
                    <a:pt x="2810" y="1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498;p64">
              <a:extLst>
                <a:ext uri="{FF2B5EF4-FFF2-40B4-BE49-F238E27FC236}">
                  <a16:creationId xmlns:a16="http://schemas.microsoft.com/office/drawing/2014/main" id="{DCA8CDBB-B535-EF30-6598-59C24C23972D}"/>
                </a:ext>
              </a:extLst>
            </p:cNvPr>
            <p:cNvSpPr/>
            <p:nvPr/>
          </p:nvSpPr>
          <p:spPr>
            <a:xfrm>
              <a:off x="3676925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49"/>
                  </a:cubicBezTo>
                  <a:lnTo>
                    <a:pt x="14253" y="1560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3499;p64">
              <a:extLst>
                <a:ext uri="{FF2B5EF4-FFF2-40B4-BE49-F238E27FC236}">
                  <a16:creationId xmlns:a16="http://schemas.microsoft.com/office/drawing/2014/main" id="{4F547437-EA21-D33C-2FCA-6FF01C3FC5C4}"/>
                </a:ext>
              </a:extLst>
            </p:cNvPr>
            <p:cNvSpPr/>
            <p:nvPr/>
          </p:nvSpPr>
          <p:spPr>
            <a:xfrm>
              <a:off x="3673075" y="2863875"/>
              <a:ext cx="364050" cy="222975"/>
            </a:xfrm>
            <a:custGeom>
              <a:avLst/>
              <a:gdLst/>
              <a:ahLst/>
              <a:cxnLst/>
              <a:rect l="l" t="t" r="r" b="b"/>
              <a:pathLst>
                <a:path w="14562" h="8919" extrusionOk="0">
                  <a:moveTo>
                    <a:pt x="12847" y="322"/>
                  </a:moveTo>
                  <a:cubicBezTo>
                    <a:pt x="13621" y="322"/>
                    <a:pt x="14240" y="941"/>
                    <a:pt x="14240" y="1715"/>
                  </a:cubicBezTo>
                  <a:lnTo>
                    <a:pt x="14240" y="7204"/>
                  </a:lnTo>
                  <a:cubicBezTo>
                    <a:pt x="14240" y="7978"/>
                    <a:pt x="13621" y="8609"/>
                    <a:pt x="12847" y="8609"/>
                  </a:cubicBezTo>
                  <a:lnTo>
                    <a:pt x="1715" y="8609"/>
                  </a:lnTo>
                  <a:cubicBezTo>
                    <a:pt x="941" y="8609"/>
                    <a:pt x="310" y="7978"/>
                    <a:pt x="310" y="7204"/>
                  </a:cubicBezTo>
                  <a:lnTo>
                    <a:pt x="310" y="1715"/>
                  </a:lnTo>
                  <a:cubicBezTo>
                    <a:pt x="310" y="941"/>
                    <a:pt x="941" y="322"/>
                    <a:pt x="1715" y="322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4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56"/>
                    <a:pt x="14561" y="7204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3500;p64">
              <a:extLst>
                <a:ext uri="{FF2B5EF4-FFF2-40B4-BE49-F238E27FC236}">
                  <a16:creationId xmlns:a16="http://schemas.microsoft.com/office/drawing/2014/main" id="{B077B0F1-5DD8-A7AE-7CA1-B6548DB026C4}"/>
                </a:ext>
              </a:extLst>
            </p:cNvPr>
            <p:cNvSpPr/>
            <p:nvPr/>
          </p:nvSpPr>
          <p:spPr>
            <a:xfrm>
              <a:off x="4093950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49"/>
                  </a:cubicBezTo>
                  <a:lnTo>
                    <a:pt x="14252" y="1560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3501;p64">
              <a:extLst>
                <a:ext uri="{FF2B5EF4-FFF2-40B4-BE49-F238E27FC236}">
                  <a16:creationId xmlns:a16="http://schemas.microsoft.com/office/drawing/2014/main" id="{70C70B4A-0C12-AFCD-18BB-0110DC73E5B2}"/>
                </a:ext>
              </a:extLst>
            </p:cNvPr>
            <p:cNvSpPr/>
            <p:nvPr/>
          </p:nvSpPr>
          <p:spPr>
            <a:xfrm>
              <a:off x="4090075" y="2863875"/>
              <a:ext cx="364375" cy="222975"/>
            </a:xfrm>
            <a:custGeom>
              <a:avLst/>
              <a:gdLst/>
              <a:ahLst/>
              <a:cxnLst/>
              <a:rect l="l" t="t" r="r" b="b"/>
              <a:pathLst>
                <a:path w="14575" h="8919" extrusionOk="0">
                  <a:moveTo>
                    <a:pt x="12860" y="322"/>
                  </a:moveTo>
                  <a:cubicBezTo>
                    <a:pt x="13633" y="322"/>
                    <a:pt x="14264" y="941"/>
                    <a:pt x="14264" y="1715"/>
                  </a:cubicBezTo>
                  <a:lnTo>
                    <a:pt x="14264" y="7204"/>
                  </a:lnTo>
                  <a:cubicBezTo>
                    <a:pt x="14264" y="7978"/>
                    <a:pt x="13633" y="8609"/>
                    <a:pt x="12860" y="8609"/>
                  </a:cubicBezTo>
                  <a:lnTo>
                    <a:pt x="1727" y="8609"/>
                  </a:lnTo>
                  <a:cubicBezTo>
                    <a:pt x="953" y="8609"/>
                    <a:pt x="334" y="7978"/>
                    <a:pt x="334" y="7204"/>
                  </a:cubicBezTo>
                  <a:lnTo>
                    <a:pt x="334" y="1715"/>
                  </a:lnTo>
                  <a:cubicBezTo>
                    <a:pt x="334" y="941"/>
                    <a:pt x="953" y="322"/>
                    <a:pt x="1727" y="322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4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56"/>
                    <a:pt x="14562" y="7204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3502;p64">
              <a:extLst>
                <a:ext uri="{FF2B5EF4-FFF2-40B4-BE49-F238E27FC236}">
                  <a16:creationId xmlns:a16="http://schemas.microsoft.com/office/drawing/2014/main" id="{C228C019-184C-4BBF-DFCE-7D1D520A2EBC}"/>
                </a:ext>
              </a:extLst>
            </p:cNvPr>
            <p:cNvSpPr/>
            <p:nvPr/>
          </p:nvSpPr>
          <p:spPr>
            <a:xfrm>
              <a:off x="3676925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60"/>
                  </a:cubicBezTo>
                  <a:lnTo>
                    <a:pt x="14253" y="1572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3503;p64">
              <a:extLst>
                <a:ext uri="{FF2B5EF4-FFF2-40B4-BE49-F238E27FC236}">
                  <a16:creationId xmlns:a16="http://schemas.microsoft.com/office/drawing/2014/main" id="{7292FFBF-84DC-B5DD-3DC4-967D81C2D1A4}"/>
                </a:ext>
              </a:extLst>
            </p:cNvPr>
            <p:cNvSpPr/>
            <p:nvPr/>
          </p:nvSpPr>
          <p:spPr>
            <a:xfrm>
              <a:off x="3673075" y="3131175"/>
              <a:ext cx="364050" cy="222950"/>
            </a:xfrm>
            <a:custGeom>
              <a:avLst/>
              <a:gdLst/>
              <a:ahLst/>
              <a:cxnLst/>
              <a:rect l="l" t="t" r="r" b="b"/>
              <a:pathLst>
                <a:path w="14562" h="8918" extrusionOk="0">
                  <a:moveTo>
                    <a:pt x="12847" y="310"/>
                  </a:moveTo>
                  <a:cubicBezTo>
                    <a:pt x="13621" y="310"/>
                    <a:pt x="14240" y="941"/>
                    <a:pt x="14240" y="1715"/>
                  </a:cubicBezTo>
                  <a:lnTo>
                    <a:pt x="14240" y="7203"/>
                  </a:lnTo>
                  <a:cubicBezTo>
                    <a:pt x="14240" y="7977"/>
                    <a:pt x="13621" y="8596"/>
                    <a:pt x="12847" y="8596"/>
                  </a:cubicBezTo>
                  <a:lnTo>
                    <a:pt x="1715" y="8596"/>
                  </a:lnTo>
                  <a:cubicBezTo>
                    <a:pt x="941" y="8596"/>
                    <a:pt x="310" y="7977"/>
                    <a:pt x="310" y="7203"/>
                  </a:cubicBezTo>
                  <a:lnTo>
                    <a:pt x="310" y="1715"/>
                  </a:lnTo>
                  <a:cubicBezTo>
                    <a:pt x="310" y="941"/>
                    <a:pt x="941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3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44"/>
                    <a:pt x="14561" y="7203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3504;p64">
              <a:extLst>
                <a:ext uri="{FF2B5EF4-FFF2-40B4-BE49-F238E27FC236}">
                  <a16:creationId xmlns:a16="http://schemas.microsoft.com/office/drawing/2014/main" id="{5655063E-035B-71D1-2C5C-5337A45ACAD4}"/>
                </a:ext>
              </a:extLst>
            </p:cNvPr>
            <p:cNvSpPr/>
            <p:nvPr/>
          </p:nvSpPr>
          <p:spPr>
            <a:xfrm>
              <a:off x="4093950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60"/>
                  </a:cubicBezTo>
                  <a:lnTo>
                    <a:pt x="14252" y="1572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3505;p64">
              <a:extLst>
                <a:ext uri="{FF2B5EF4-FFF2-40B4-BE49-F238E27FC236}">
                  <a16:creationId xmlns:a16="http://schemas.microsoft.com/office/drawing/2014/main" id="{BCD7C1CA-CA17-EF67-0AAA-C29F0D5A7380}"/>
                </a:ext>
              </a:extLst>
            </p:cNvPr>
            <p:cNvSpPr/>
            <p:nvPr/>
          </p:nvSpPr>
          <p:spPr>
            <a:xfrm>
              <a:off x="4090075" y="3131175"/>
              <a:ext cx="364375" cy="222950"/>
            </a:xfrm>
            <a:custGeom>
              <a:avLst/>
              <a:gdLst/>
              <a:ahLst/>
              <a:cxnLst/>
              <a:rect l="l" t="t" r="r" b="b"/>
              <a:pathLst>
                <a:path w="14575" h="8918" extrusionOk="0">
                  <a:moveTo>
                    <a:pt x="12860" y="310"/>
                  </a:moveTo>
                  <a:cubicBezTo>
                    <a:pt x="13633" y="310"/>
                    <a:pt x="14264" y="941"/>
                    <a:pt x="14264" y="1715"/>
                  </a:cubicBezTo>
                  <a:lnTo>
                    <a:pt x="14264" y="7203"/>
                  </a:lnTo>
                  <a:cubicBezTo>
                    <a:pt x="14264" y="7977"/>
                    <a:pt x="13633" y="8596"/>
                    <a:pt x="12860" y="8596"/>
                  </a:cubicBezTo>
                  <a:lnTo>
                    <a:pt x="1727" y="8596"/>
                  </a:lnTo>
                  <a:cubicBezTo>
                    <a:pt x="953" y="8596"/>
                    <a:pt x="334" y="7977"/>
                    <a:pt x="334" y="7203"/>
                  </a:cubicBezTo>
                  <a:lnTo>
                    <a:pt x="334" y="1715"/>
                  </a:lnTo>
                  <a:cubicBezTo>
                    <a:pt x="334" y="941"/>
                    <a:pt x="953" y="310"/>
                    <a:pt x="1727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3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44"/>
                    <a:pt x="14562" y="7203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3506;p64">
              <a:extLst>
                <a:ext uri="{FF2B5EF4-FFF2-40B4-BE49-F238E27FC236}">
                  <a16:creationId xmlns:a16="http://schemas.microsoft.com/office/drawing/2014/main" id="{25DFB8E3-886D-53B3-6724-08F106DE94E9}"/>
                </a:ext>
              </a:extLst>
            </p:cNvPr>
            <p:cNvSpPr/>
            <p:nvPr/>
          </p:nvSpPr>
          <p:spPr>
            <a:xfrm>
              <a:off x="4122825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507;p64">
              <a:extLst>
                <a:ext uri="{FF2B5EF4-FFF2-40B4-BE49-F238E27FC236}">
                  <a16:creationId xmlns:a16="http://schemas.microsoft.com/office/drawing/2014/main" id="{FAA8681F-EA9B-543F-12D0-65C7696F6C0D}"/>
                </a:ext>
              </a:extLst>
            </p:cNvPr>
            <p:cNvSpPr/>
            <p:nvPr/>
          </p:nvSpPr>
          <p:spPr>
            <a:xfrm>
              <a:off x="4122825" y="3480025"/>
              <a:ext cx="180100" cy="19375"/>
            </a:xfrm>
            <a:custGeom>
              <a:avLst/>
              <a:gdLst/>
              <a:ahLst/>
              <a:cxnLst/>
              <a:rect l="l" t="t" r="r" b="b"/>
              <a:pathLst>
                <a:path w="720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7204" y="774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508;p64">
              <a:extLst>
                <a:ext uri="{FF2B5EF4-FFF2-40B4-BE49-F238E27FC236}">
                  <a16:creationId xmlns:a16="http://schemas.microsoft.com/office/drawing/2014/main" id="{AF5F4841-4EC4-9383-BC1C-A3E9AFEF07E9}"/>
                </a:ext>
              </a:extLst>
            </p:cNvPr>
            <p:cNvSpPr/>
            <p:nvPr/>
          </p:nvSpPr>
          <p:spPr>
            <a:xfrm>
              <a:off x="4331475" y="3480025"/>
              <a:ext cx="41700" cy="19375"/>
            </a:xfrm>
            <a:custGeom>
              <a:avLst/>
              <a:gdLst/>
              <a:ahLst/>
              <a:cxnLst/>
              <a:rect l="l" t="t" r="r" b="b"/>
              <a:pathLst>
                <a:path w="1668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668" y="77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509;p64">
              <a:extLst>
                <a:ext uri="{FF2B5EF4-FFF2-40B4-BE49-F238E27FC236}">
                  <a16:creationId xmlns:a16="http://schemas.microsoft.com/office/drawing/2014/main" id="{E5C0CCA0-91F4-2F8A-994B-2FB8D7BFF2DE}"/>
                </a:ext>
              </a:extLst>
            </p:cNvPr>
            <p:cNvSpPr/>
            <p:nvPr/>
          </p:nvSpPr>
          <p:spPr>
            <a:xfrm>
              <a:off x="3713250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510;p64">
              <a:extLst>
                <a:ext uri="{FF2B5EF4-FFF2-40B4-BE49-F238E27FC236}">
                  <a16:creationId xmlns:a16="http://schemas.microsoft.com/office/drawing/2014/main" id="{DD4D437B-C046-F9A6-6827-074818146670}"/>
                </a:ext>
              </a:extLst>
            </p:cNvPr>
            <p:cNvSpPr/>
            <p:nvPr/>
          </p:nvSpPr>
          <p:spPr>
            <a:xfrm>
              <a:off x="3713250" y="3480025"/>
              <a:ext cx="131000" cy="19375"/>
            </a:xfrm>
            <a:custGeom>
              <a:avLst/>
              <a:gdLst/>
              <a:ahLst/>
              <a:cxnLst/>
              <a:rect l="l" t="t" r="r" b="b"/>
              <a:pathLst>
                <a:path w="5240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239" y="774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511;p64">
              <a:extLst>
                <a:ext uri="{FF2B5EF4-FFF2-40B4-BE49-F238E27FC236}">
                  <a16:creationId xmlns:a16="http://schemas.microsoft.com/office/drawing/2014/main" id="{EFFA6B99-0CB7-A9F5-2A63-8BEBC21798F3}"/>
                </a:ext>
              </a:extLst>
            </p:cNvPr>
            <p:cNvSpPr/>
            <p:nvPr/>
          </p:nvSpPr>
          <p:spPr>
            <a:xfrm>
              <a:off x="3713250" y="3530625"/>
              <a:ext cx="285775" cy="19375"/>
            </a:xfrm>
            <a:custGeom>
              <a:avLst/>
              <a:gdLst/>
              <a:ahLst/>
              <a:cxnLst/>
              <a:rect l="l" t="t" r="r" b="b"/>
              <a:pathLst>
                <a:path w="1143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1430" y="774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512;p64">
              <a:extLst>
                <a:ext uri="{FF2B5EF4-FFF2-40B4-BE49-F238E27FC236}">
                  <a16:creationId xmlns:a16="http://schemas.microsoft.com/office/drawing/2014/main" id="{4B0ADD96-8BF4-2EEC-1C48-CD5F592FDD9E}"/>
                </a:ext>
              </a:extLst>
            </p:cNvPr>
            <p:cNvSpPr/>
            <p:nvPr/>
          </p:nvSpPr>
          <p:spPr>
            <a:xfrm>
              <a:off x="3713250" y="3581225"/>
              <a:ext cx="147650" cy="19375"/>
            </a:xfrm>
            <a:custGeom>
              <a:avLst/>
              <a:gdLst/>
              <a:ahLst/>
              <a:cxnLst/>
              <a:rect l="l" t="t" r="r" b="b"/>
              <a:pathLst>
                <a:path w="5906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906" y="774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513;p64">
              <a:extLst>
                <a:ext uri="{FF2B5EF4-FFF2-40B4-BE49-F238E27FC236}">
                  <a16:creationId xmlns:a16="http://schemas.microsoft.com/office/drawing/2014/main" id="{1D6C7354-E50E-4513-2CA5-B99EB9C6297D}"/>
                </a:ext>
              </a:extLst>
            </p:cNvPr>
            <p:cNvSpPr/>
            <p:nvPr/>
          </p:nvSpPr>
          <p:spPr>
            <a:xfrm>
              <a:off x="3889750" y="3581225"/>
              <a:ext cx="43500" cy="19375"/>
            </a:xfrm>
            <a:custGeom>
              <a:avLst/>
              <a:gdLst/>
              <a:ahLst/>
              <a:cxnLst/>
              <a:rect l="l" t="t" r="r" b="b"/>
              <a:pathLst>
                <a:path w="1740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739" y="77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514;p64">
              <a:extLst>
                <a:ext uri="{FF2B5EF4-FFF2-40B4-BE49-F238E27FC236}">
                  <a16:creationId xmlns:a16="http://schemas.microsoft.com/office/drawing/2014/main" id="{26BE3E58-04E3-8C3B-9E02-D8D25702ED79}"/>
                </a:ext>
              </a:extLst>
            </p:cNvPr>
            <p:cNvSpPr/>
            <p:nvPr/>
          </p:nvSpPr>
          <p:spPr>
            <a:xfrm>
              <a:off x="4890175" y="2965675"/>
              <a:ext cx="884675" cy="630150"/>
            </a:xfrm>
            <a:custGeom>
              <a:avLst/>
              <a:gdLst/>
              <a:ahLst/>
              <a:cxnLst/>
              <a:rect l="l" t="t" r="r" b="b"/>
              <a:pathLst>
                <a:path w="35387" h="25206" extrusionOk="0">
                  <a:moveTo>
                    <a:pt x="33684" y="310"/>
                  </a:moveTo>
                  <a:cubicBezTo>
                    <a:pt x="34457" y="310"/>
                    <a:pt x="35077" y="929"/>
                    <a:pt x="35077" y="1703"/>
                  </a:cubicBezTo>
                  <a:lnTo>
                    <a:pt x="35077" y="23491"/>
                  </a:lnTo>
                  <a:cubicBezTo>
                    <a:pt x="35077" y="24265"/>
                    <a:pt x="34457" y="24896"/>
                    <a:pt x="33684" y="24896"/>
                  </a:cubicBezTo>
                  <a:lnTo>
                    <a:pt x="1715" y="24896"/>
                  </a:lnTo>
                  <a:cubicBezTo>
                    <a:pt x="929" y="24896"/>
                    <a:pt x="310" y="24265"/>
                    <a:pt x="310" y="23491"/>
                  </a:cubicBezTo>
                  <a:lnTo>
                    <a:pt x="310" y="1703"/>
                  </a:lnTo>
                  <a:cubicBezTo>
                    <a:pt x="310" y="929"/>
                    <a:pt x="929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03"/>
                  </a:cubicBezTo>
                  <a:lnTo>
                    <a:pt x="1" y="23491"/>
                  </a:lnTo>
                  <a:cubicBezTo>
                    <a:pt x="1" y="24432"/>
                    <a:pt x="775" y="25206"/>
                    <a:pt x="1715" y="25206"/>
                  </a:cubicBezTo>
                  <a:lnTo>
                    <a:pt x="33684" y="25206"/>
                  </a:lnTo>
                  <a:cubicBezTo>
                    <a:pt x="34612" y="25206"/>
                    <a:pt x="35386" y="24444"/>
                    <a:pt x="35386" y="23491"/>
                  </a:cubicBezTo>
                  <a:lnTo>
                    <a:pt x="35386" y="1703"/>
                  </a:lnTo>
                  <a:cubicBezTo>
                    <a:pt x="35386" y="774"/>
                    <a:pt x="34612" y="0"/>
                    <a:pt x="33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515;p64">
              <a:extLst>
                <a:ext uri="{FF2B5EF4-FFF2-40B4-BE49-F238E27FC236}">
                  <a16:creationId xmlns:a16="http://schemas.microsoft.com/office/drawing/2014/main" id="{677BB258-53AC-D248-DA16-466608D6F5FF}"/>
                </a:ext>
              </a:extLst>
            </p:cNvPr>
            <p:cNvSpPr/>
            <p:nvPr/>
          </p:nvSpPr>
          <p:spPr>
            <a:xfrm>
              <a:off x="5354225" y="3035025"/>
              <a:ext cx="355725" cy="224750"/>
            </a:xfrm>
            <a:custGeom>
              <a:avLst/>
              <a:gdLst/>
              <a:ahLst/>
              <a:cxnLst/>
              <a:rect l="l" t="t" r="r" b="b"/>
              <a:pathLst>
                <a:path w="14229" h="8990" extrusionOk="0">
                  <a:moveTo>
                    <a:pt x="775" y="1"/>
                  </a:moveTo>
                  <a:cubicBezTo>
                    <a:pt x="334" y="1"/>
                    <a:pt x="1" y="346"/>
                    <a:pt x="1" y="774"/>
                  </a:cubicBezTo>
                  <a:lnTo>
                    <a:pt x="1" y="8216"/>
                  </a:lnTo>
                  <a:cubicBezTo>
                    <a:pt x="1" y="8656"/>
                    <a:pt x="334" y="8990"/>
                    <a:pt x="775" y="8990"/>
                  </a:cubicBezTo>
                  <a:lnTo>
                    <a:pt x="13431" y="8990"/>
                  </a:lnTo>
                  <a:cubicBezTo>
                    <a:pt x="13871" y="8990"/>
                    <a:pt x="14229" y="8656"/>
                    <a:pt x="14205" y="8216"/>
                  </a:cubicBezTo>
                  <a:lnTo>
                    <a:pt x="14205" y="774"/>
                  </a:lnTo>
                  <a:cubicBezTo>
                    <a:pt x="14205" y="346"/>
                    <a:pt x="13871" y="1"/>
                    <a:pt x="1343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516;p64">
              <a:extLst>
                <a:ext uri="{FF2B5EF4-FFF2-40B4-BE49-F238E27FC236}">
                  <a16:creationId xmlns:a16="http://schemas.microsoft.com/office/drawing/2014/main" id="{3447FC94-05D0-1DBC-077E-C2046693B444}"/>
                </a:ext>
              </a:extLst>
            </p:cNvPr>
            <p:cNvSpPr/>
            <p:nvPr/>
          </p:nvSpPr>
          <p:spPr>
            <a:xfrm>
              <a:off x="4955375" y="3314825"/>
              <a:ext cx="297675" cy="211950"/>
            </a:xfrm>
            <a:custGeom>
              <a:avLst/>
              <a:gdLst/>
              <a:ahLst/>
              <a:cxnLst/>
              <a:rect l="l" t="t" r="r" b="b"/>
              <a:pathLst>
                <a:path w="11907" h="8478" extrusionOk="0">
                  <a:moveTo>
                    <a:pt x="774" y="0"/>
                  </a:moveTo>
                  <a:cubicBezTo>
                    <a:pt x="334" y="0"/>
                    <a:pt x="0" y="346"/>
                    <a:pt x="0" y="774"/>
                  </a:cubicBezTo>
                  <a:lnTo>
                    <a:pt x="0" y="7704"/>
                  </a:lnTo>
                  <a:cubicBezTo>
                    <a:pt x="0" y="8132"/>
                    <a:pt x="334" y="8477"/>
                    <a:pt x="774" y="8477"/>
                  </a:cubicBezTo>
                  <a:lnTo>
                    <a:pt x="11133" y="8477"/>
                  </a:lnTo>
                  <a:cubicBezTo>
                    <a:pt x="11561" y="8477"/>
                    <a:pt x="11907" y="8120"/>
                    <a:pt x="11907" y="7704"/>
                  </a:cubicBezTo>
                  <a:lnTo>
                    <a:pt x="11907" y="774"/>
                  </a:lnTo>
                  <a:cubicBezTo>
                    <a:pt x="11907" y="346"/>
                    <a:pt x="11561" y="0"/>
                    <a:pt x="11133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7" name="Google Shape;3517;p64">
              <a:extLst>
                <a:ext uri="{FF2B5EF4-FFF2-40B4-BE49-F238E27FC236}">
                  <a16:creationId xmlns:a16="http://schemas.microsoft.com/office/drawing/2014/main" id="{FA75B6D2-A503-B2D4-D4B5-56D0587F2389}"/>
                </a:ext>
              </a:extLst>
            </p:cNvPr>
            <p:cNvGrpSpPr/>
            <p:nvPr/>
          </p:nvGrpSpPr>
          <p:grpSpPr>
            <a:xfrm>
              <a:off x="4893750" y="2969250"/>
              <a:ext cx="877525" cy="623000"/>
              <a:chOff x="4893750" y="2969250"/>
              <a:chExt cx="877525" cy="623000"/>
            </a:xfrm>
          </p:grpSpPr>
          <p:sp>
            <p:nvSpPr>
              <p:cNvPr id="1738" name="Google Shape;3518;p64">
                <a:extLst>
                  <a:ext uri="{FF2B5EF4-FFF2-40B4-BE49-F238E27FC236}">
                    <a16:creationId xmlns:a16="http://schemas.microsoft.com/office/drawing/2014/main" id="{3729DCCB-7E72-5782-83A7-51D0B521F296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3519;p64">
                <a:extLst>
                  <a:ext uri="{FF2B5EF4-FFF2-40B4-BE49-F238E27FC236}">
                    <a16:creationId xmlns:a16="http://schemas.microsoft.com/office/drawing/2014/main" id="{2A4CEB93-F85A-090B-F04A-23EC5CE61551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3520;p64">
                <a:extLst>
                  <a:ext uri="{FF2B5EF4-FFF2-40B4-BE49-F238E27FC236}">
                    <a16:creationId xmlns:a16="http://schemas.microsoft.com/office/drawing/2014/main" id="{9BAE877C-A08B-5CD1-899F-27A70E04034D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3521;p64">
                <a:extLst>
                  <a:ext uri="{FF2B5EF4-FFF2-40B4-BE49-F238E27FC236}">
                    <a16:creationId xmlns:a16="http://schemas.microsoft.com/office/drawing/2014/main" id="{20467236-8E22-A1C2-D5CF-88365EB6708D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3522;p64">
                <a:extLst>
                  <a:ext uri="{FF2B5EF4-FFF2-40B4-BE49-F238E27FC236}">
                    <a16:creationId xmlns:a16="http://schemas.microsoft.com/office/drawing/2014/main" id="{E9C6086F-29E0-D903-0B3F-43FDB0634900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3523;p64">
                <a:extLst>
                  <a:ext uri="{FF2B5EF4-FFF2-40B4-BE49-F238E27FC236}">
                    <a16:creationId xmlns:a16="http://schemas.microsoft.com/office/drawing/2014/main" id="{C06F88DA-5C92-F247-0401-1DC2FAD47EAC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3524;p64">
                <a:extLst>
                  <a:ext uri="{FF2B5EF4-FFF2-40B4-BE49-F238E27FC236}">
                    <a16:creationId xmlns:a16="http://schemas.microsoft.com/office/drawing/2014/main" id="{745648C6-8608-0B29-2EC3-3A54E7E2C6F0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3525;p64">
                <a:extLst>
                  <a:ext uri="{FF2B5EF4-FFF2-40B4-BE49-F238E27FC236}">
                    <a16:creationId xmlns:a16="http://schemas.microsoft.com/office/drawing/2014/main" id="{137DE25B-137A-B5FA-D88F-CE7AAA6A1304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3526;p64">
                <a:extLst>
                  <a:ext uri="{FF2B5EF4-FFF2-40B4-BE49-F238E27FC236}">
                    <a16:creationId xmlns:a16="http://schemas.microsoft.com/office/drawing/2014/main" id="{03A72384-9F18-FC7E-C0D6-7ACD66AFA12D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3527;p64">
                <a:extLst>
                  <a:ext uri="{FF2B5EF4-FFF2-40B4-BE49-F238E27FC236}">
                    <a16:creationId xmlns:a16="http://schemas.microsoft.com/office/drawing/2014/main" id="{6DDC014A-75FC-694B-927E-85AFE912B184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3528;p64">
                <a:extLst>
                  <a:ext uri="{FF2B5EF4-FFF2-40B4-BE49-F238E27FC236}">
                    <a16:creationId xmlns:a16="http://schemas.microsoft.com/office/drawing/2014/main" id="{E8A2A6C6-9635-AD92-E764-E05191F4B711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3529;p64">
                <a:extLst>
                  <a:ext uri="{FF2B5EF4-FFF2-40B4-BE49-F238E27FC236}">
                    <a16:creationId xmlns:a16="http://schemas.microsoft.com/office/drawing/2014/main" id="{056F5D1F-E67F-533A-01A4-6536F7B42656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3530;p64">
                <a:extLst>
                  <a:ext uri="{FF2B5EF4-FFF2-40B4-BE49-F238E27FC236}">
                    <a16:creationId xmlns:a16="http://schemas.microsoft.com/office/drawing/2014/main" id="{0B93CD2A-7B37-0273-DBB6-F93C4BF4608B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3531;p64">
                <a:extLst>
                  <a:ext uri="{FF2B5EF4-FFF2-40B4-BE49-F238E27FC236}">
                    <a16:creationId xmlns:a16="http://schemas.microsoft.com/office/drawing/2014/main" id="{5BDDD820-2BE4-A8B0-4462-D5DBA18E1FE6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3532;p64">
                <a:extLst>
                  <a:ext uri="{FF2B5EF4-FFF2-40B4-BE49-F238E27FC236}">
                    <a16:creationId xmlns:a16="http://schemas.microsoft.com/office/drawing/2014/main" id="{5ECAD576-531A-71F5-1B9B-6627113DDEE1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3533;p64">
                <a:extLst>
                  <a:ext uri="{FF2B5EF4-FFF2-40B4-BE49-F238E27FC236}">
                    <a16:creationId xmlns:a16="http://schemas.microsoft.com/office/drawing/2014/main" id="{D5980B07-9376-4483-0E5F-BF3E82E95E59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3534;p64">
                <a:extLst>
                  <a:ext uri="{FF2B5EF4-FFF2-40B4-BE49-F238E27FC236}">
                    <a16:creationId xmlns:a16="http://schemas.microsoft.com/office/drawing/2014/main" id="{4B6567D5-2BF4-A93D-689A-54EF7EECF7D2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3535;p64">
                <a:extLst>
                  <a:ext uri="{FF2B5EF4-FFF2-40B4-BE49-F238E27FC236}">
                    <a16:creationId xmlns:a16="http://schemas.microsoft.com/office/drawing/2014/main" id="{CE19702F-7628-CC9C-6A88-A147CD60FA45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3536;p64">
                <a:extLst>
                  <a:ext uri="{FF2B5EF4-FFF2-40B4-BE49-F238E27FC236}">
                    <a16:creationId xmlns:a16="http://schemas.microsoft.com/office/drawing/2014/main" id="{88D38B67-B977-800B-6E6F-97D7BDC0E1B9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3537;p64">
                <a:extLst>
                  <a:ext uri="{FF2B5EF4-FFF2-40B4-BE49-F238E27FC236}">
                    <a16:creationId xmlns:a16="http://schemas.microsoft.com/office/drawing/2014/main" id="{321F93F7-C8B6-52A4-57F8-0D8E9E2D43A0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8" name="Google Shape;3538;p64">
              <a:extLst>
                <a:ext uri="{FF2B5EF4-FFF2-40B4-BE49-F238E27FC236}">
                  <a16:creationId xmlns:a16="http://schemas.microsoft.com/office/drawing/2014/main" id="{08B027DF-14A3-135E-C9BA-A912896F7D6E}"/>
                </a:ext>
              </a:extLst>
            </p:cNvPr>
            <p:cNvSpPr/>
            <p:nvPr/>
          </p:nvSpPr>
          <p:spPr>
            <a:xfrm>
              <a:off x="5098250" y="2364125"/>
              <a:ext cx="436675" cy="436975"/>
            </a:xfrm>
            <a:custGeom>
              <a:avLst/>
              <a:gdLst/>
              <a:ahLst/>
              <a:cxnLst/>
              <a:rect l="l" t="t" r="r" b="b"/>
              <a:pathLst>
                <a:path w="17467" h="17479" extrusionOk="0">
                  <a:moveTo>
                    <a:pt x="8728" y="0"/>
                  </a:moveTo>
                  <a:cubicBezTo>
                    <a:pt x="3906" y="0"/>
                    <a:pt x="0" y="3917"/>
                    <a:pt x="0" y="8739"/>
                  </a:cubicBezTo>
                  <a:cubicBezTo>
                    <a:pt x="0" y="13561"/>
                    <a:pt x="3906" y="17478"/>
                    <a:pt x="8728" y="17478"/>
                  </a:cubicBezTo>
                  <a:cubicBezTo>
                    <a:pt x="13550" y="17478"/>
                    <a:pt x="17467" y="13561"/>
                    <a:pt x="17467" y="8739"/>
                  </a:cubicBezTo>
                  <a:cubicBezTo>
                    <a:pt x="17467" y="7346"/>
                    <a:pt x="17145" y="6036"/>
                    <a:pt x="16562" y="4858"/>
                  </a:cubicBezTo>
                  <a:lnTo>
                    <a:pt x="15300" y="5465"/>
                  </a:lnTo>
                  <a:cubicBezTo>
                    <a:pt x="15788" y="6453"/>
                    <a:pt x="16074" y="7560"/>
                    <a:pt x="16074" y="8739"/>
                  </a:cubicBezTo>
                  <a:cubicBezTo>
                    <a:pt x="16074" y="12787"/>
                    <a:pt x="12776" y="16073"/>
                    <a:pt x="8728" y="16073"/>
                  </a:cubicBezTo>
                  <a:cubicBezTo>
                    <a:pt x="4679" y="16073"/>
                    <a:pt x="1393" y="12787"/>
                    <a:pt x="1393" y="8739"/>
                  </a:cubicBezTo>
                  <a:cubicBezTo>
                    <a:pt x="1393" y="4691"/>
                    <a:pt x="4679" y="1405"/>
                    <a:pt x="8728" y="1405"/>
                  </a:cubicBezTo>
                  <a:lnTo>
                    <a:pt x="87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539;p64">
              <a:extLst>
                <a:ext uri="{FF2B5EF4-FFF2-40B4-BE49-F238E27FC236}">
                  <a16:creationId xmlns:a16="http://schemas.microsoft.com/office/drawing/2014/main" id="{6C52C849-9FB4-DDC4-C4B2-B8B71781CF0A}"/>
                </a:ext>
              </a:extLst>
            </p:cNvPr>
            <p:cNvSpPr/>
            <p:nvPr/>
          </p:nvSpPr>
          <p:spPr>
            <a:xfrm>
              <a:off x="5316125" y="2364400"/>
              <a:ext cx="195875" cy="136350"/>
            </a:xfrm>
            <a:custGeom>
              <a:avLst/>
              <a:gdLst/>
              <a:ahLst/>
              <a:cxnLst/>
              <a:rect l="l" t="t" r="r" b="b"/>
              <a:pathLst>
                <a:path w="7835" h="545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70" y="1394"/>
                    <a:pt x="5358" y="3049"/>
                    <a:pt x="6561" y="5454"/>
                  </a:cubicBezTo>
                  <a:lnTo>
                    <a:pt x="7835" y="4847"/>
                  </a:lnTo>
                  <a:cubicBezTo>
                    <a:pt x="6406" y="1977"/>
                    <a:pt x="3430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540;p64">
              <a:extLst>
                <a:ext uri="{FF2B5EF4-FFF2-40B4-BE49-F238E27FC236}">
                  <a16:creationId xmlns:a16="http://schemas.microsoft.com/office/drawing/2014/main" id="{18D3A234-9E83-1028-A81F-31D9A1D71D1A}"/>
                </a:ext>
              </a:extLst>
            </p:cNvPr>
            <p:cNvSpPr/>
            <p:nvPr/>
          </p:nvSpPr>
          <p:spPr>
            <a:xfrm>
              <a:off x="5316425" y="2419775"/>
              <a:ext cx="163150" cy="308100"/>
            </a:xfrm>
            <a:custGeom>
              <a:avLst/>
              <a:gdLst/>
              <a:ahLst/>
              <a:cxnLst/>
              <a:rect l="l" t="t" r="r" b="b"/>
              <a:pathLst>
                <a:path w="6526" h="1232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34" y="1394"/>
                    <a:pt x="5120" y="3691"/>
                    <a:pt x="5120" y="6513"/>
                  </a:cubicBezTo>
                  <a:cubicBezTo>
                    <a:pt x="5120" y="8502"/>
                    <a:pt x="3989" y="10204"/>
                    <a:pt x="2358" y="11073"/>
                  </a:cubicBezTo>
                  <a:lnTo>
                    <a:pt x="3001" y="12323"/>
                  </a:lnTo>
                  <a:cubicBezTo>
                    <a:pt x="5085" y="11216"/>
                    <a:pt x="6525" y="9037"/>
                    <a:pt x="6525" y="6513"/>
                  </a:cubicBezTo>
                  <a:cubicBezTo>
                    <a:pt x="6525" y="2918"/>
                    <a:pt x="3596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541;p64">
              <a:extLst>
                <a:ext uri="{FF2B5EF4-FFF2-40B4-BE49-F238E27FC236}">
                  <a16:creationId xmlns:a16="http://schemas.microsoft.com/office/drawing/2014/main" id="{DC9728E7-9EA8-68B0-EEEB-448C9F3E80B9}"/>
                </a:ext>
              </a:extLst>
            </p:cNvPr>
            <p:cNvSpPr/>
            <p:nvPr/>
          </p:nvSpPr>
          <p:spPr>
            <a:xfrm>
              <a:off x="5153300" y="2419775"/>
              <a:ext cx="237575" cy="325950"/>
            </a:xfrm>
            <a:custGeom>
              <a:avLst/>
              <a:gdLst/>
              <a:ahLst/>
              <a:cxnLst/>
              <a:rect l="l" t="t" r="r" b="b"/>
              <a:pathLst>
                <a:path w="9503" h="13038" extrusionOk="0">
                  <a:moveTo>
                    <a:pt x="6514" y="1"/>
                  </a:moveTo>
                  <a:cubicBezTo>
                    <a:pt x="2918" y="1"/>
                    <a:pt x="1" y="2929"/>
                    <a:pt x="1" y="6513"/>
                  </a:cubicBezTo>
                  <a:cubicBezTo>
                    <a:pt x="1" y="10121"/>
                    <a:pt x="2930" y="13038"/>
                    <a:pt x="6514" y="13038"/>
                  </a:cubicBezTo>
                  <a:cubicBezTo>
                    <a:pt x="7585" y="13038"/>
                    <a:pt x="8609" y="12764"/>
                    <a:pt x="9502" y="12300"/>
                  </a:cubicBezTo>
                  <a:lnTo>
                    <a:pt x="8871" y="11049"/>
                  </a:lnTo>
                  <a:cubicBezTo>
                    <a:pt x="8169" y="11430"/>
                    <a:pt x="7359" y="11633"/>
                    <a:pt x="6514" y="11633"/>
                  </a:cubicBezTo>
                  <a:cubicBezTo>
                    <a:pt x="3692" y="11633"/>
                    <a:pt x="1394" y="9347"/>
                    <a:pt x="1394" y="6513"/>
                  </a:cubicBezTo>
                  <a:cubicBezTo>
                    <a:pt x="1394" y="3691"/>
                    <a:pt x="3692" y="1394"/>
                    <a:pt x="6514" y="1394"/>
                  </a:cubicBezTo>
                  <a:lnTo>
                    <a:pt x="6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542;p64">
              <a:extLst>
                <a:ext uri="{FF2B5EF4-FFF2-40B4-BE49-F238E27FC236}">
                  <a16:creationId xmlns:a16="http://schemas.microsoft.com/office/drawing/2014/main" id="{E024FB6A-DD9C-94C8-0D10-527A36D9BCE3}"/>
                </a:ext>
              </a:extLst>
            </p:cNvPr>
            <p:cNvSpPr/>
            <p:nvPr/>
          </p:nvSpPr>
          <p:spPr>
            <a:xfrm>
              <a:off x="5226225" y="2473650"/>
              <a:ext cx="198875" cy="218200"/>
            </a:xfrm>
            <a:custGeom>
              <a:avLst/>
              <a:gdLst/>
              <a:ahLst/>
              <a:cxnLst/>
              <a:rect l="l" t="t" r="r" b="b"/>
              <a:pathLst>
                <a:path w="7955" h="8728" extrusionOk="0">
                  <a:moveTo>
                    <a:pt x="3597" y="1"/>
                  </a:moveTo>
                  <a:lnTo>
                    <a:pt x="3597" y="1405"/>
                  </a:lnTo>
                  <a:cubicBezTo>
                    <a:pt x="5240" y="1405"/>
                    <a:pt x="6561" y="2727"/>
                    <a:pt x="6561" y="4358"/>
                  </a:cubicBezTo>
                  <a:cubicBezTo>
                    <a:pt x="6561" y="6001"/>
                    <a:pt x="5240" y="7323"/>
                    <a:pt x="3597" y="7323"/>
                  </a:cubicBezTo>
                  <a:cubicBezTo>
                    <a:pt x="2573" y="7323"/>
                    <a:pt x="1680" y="6799"/>
                    <a:pt x="1144" y="6013"/>
                  </a:cubicBezTo>
                  <a:lnTo>
                    <a:pt x="1" y="6823"/>
                  </a:lnTo>
                  <a:cubicBezTo>
                    <a:pt x="787" y="7966"/>
                    <a:pt x="2108" y="8728"/>
                    <a:pt x="3597" y="8728"/>
                  </a:cubicBezTo>
                  <a:cubicBezTo>
                    <a:pt x="6014" y="8728"/>
                    <a:pt x="7954" y="6763"/>
                    <a:pt x="7954" y="4358"/>
                  </a:cubicBezTo>
                  <a:cubicBezTo>
                    <a:pt x="7954" y="1965"/>
                    <a:pt x="6014" y="1"/>
                    <a:pt x="3597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543;p64">
              <a:extLst>
                <a:ext uri="{FF2B5EF4-FFF2-40B4-BE49-F238E27FC236}">
                  <a16:creationId xmlns:a16="http://schemas.microsoft.com/office/drawing/2014/main" id="{869D965A-E4DD-4440-CA8B-93B3CB88C7C5}"/>
                </a:ext>
              </a:extLst>
            </p:cNvPr>
            <p:cNvSpPr/>
            <p:nvPr/>
          </p:nvSpPr>
          <p:spPr>
            <a:xfrm>
              <a:off x="5207175" y="2473650"/>
              <a:ext cx="108975" cy="170575"/>
            </a:xfrm>
            <a:custGeom>
              <a:avLst/>
              <a:gdLst/>
              <a:ahLst/>
              <a:cxnLst/>
              <a:rect l="l" t="t" r="r" b="b"/>
              <a:pathLst>
                <a:path w="4359" h="6823" extrusionOk="0">
                  <a:moveTo>
                    <a:pt x="4359" y="1"/>
                  </a:moveTo>
                  <a:cubicBezTo>
                    <a:pt x="1954" y="1"/>
                    <a:pt x="1" y="1965"/>
                    <a:pt x="1" y="4358"/>
                  </a:cubicBezTo>
                  <a:cubicBezTo>
                    <a:pt x="1" y="5275"/>
                    <a:pt x="287" y="6120"/>
                    <a:pt x="763" y="6823"/>
                  </a:cubicBezTo>
                  <a:lnTo>
                    <a:pt x="1906" y="6013"/>
                  </a:lnTo>
                  <a:cubicBezTo>
                    <a:pt x="1596" y="5537"/>
                    <a:pt x="1394" y="4977"/>
                    <a:pt x="1394" y="4358"/>
                  </a:cubicBezTo>
                  <a:cubicBezTo>
                    <a:pt x="1394" y="2727"/>
                    <a:pt x="2727" y="1394"/>
                    <a:pt x="4359" y="139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544;p64">
              <a:extLst>
                <a:ext uri="{FF2B5EF4-FFF2-40B4-BE49-F238E27FC236}">
                  <a16:creationId xmlns:a16="http://schemas.microsoft.com/office/drawing/2014/main" id="{5F692898-0453-5D7E-2333-D7DDD29386FF}"/>
                </a:ext>
              </a:extLst>
            </p:cNvPr>
            <p:cNvSpPr/>
            <p:nvPr/>
          </p:nvSpPr>
          <p:spPr>
            <a:xfrm>
              <a:off x="3696575" y="2415300"/>
              <a:ext cx="47950" cy="398000"/>
            </a:xfrm>
            <a:custGeom>
              <a:avLst/>
              <a:gdLst/>
              <a:ahLst/>
              <a:cxnLst/>
              <a:rect l="l" t="t" r="r" b="b"/>
              <a:pathLst>
                <a:path w="1918" h="15920" extrusionOk="0">
                  <a:moveTo>
                    <a:pt x="1" y="1"/>
                  </a:moveTo>
                  <a:lnTo>
                    <a:pt x="1" y="15919"/>
                  </a:lnTo>
                  <a:lnTo>
                    <a:pt x="1918" y="15919"/>
                  </a:lnTo>
                  <a:lnTo>
                    <a:pt x="1918" y="15622"/>
                  </a:lnTo>
                  <a:lnTo>
                    <a:pt x="298" y="15622"/>
                  </a:lnTo>
                  <a:lnTo>
                    <a:pt x="298" y="310"/>
                  </a:lnTo>
                  <a:lnTo>
                    <a:pt x="1918" y="310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545;p64">
              <a:extLst>
                <a:ext uri="{FF2B5EF4-FFF2-40B4-BE49-F238E27FC236}">
                  <a16:creationId xmlns:a16="http://schemas.microsoft.com/office/drawing/2014/main" id="{13636454-6BF2-4A0D-62F3-4FD4EB2CC050}"/>
                </a:ext>
              </a:extLst>
            </p:cNvPr>
            <p:cNvSpPr/>
            <p:nvPr/>
          </p:nvSpPr>
          <p:spPr>
            <a:xfrm>
              <a:off x="5573900" y="2609375"/>
              <a:ext cx="44375" cy="412275"/>
            </a:xfrm>
            <a:custGeom>
              <a:avLst/>
              <a:gdLst/>
              <a:ahLst/>
              <a:cxnLst/>
              <a:rect l="l" t="t" r="r" b="b"/>
              <a:pathLst>
                <a:path w="1775" h="16491" extrusionOk="0">
                  <a:moveTo>
                    <a:pt x="0" y="1"/>
                  </a:moveTo>
                  <a:lnTo>
                    <a:pt x="0" y="322"/>
                  </a:lnTo>
                  <a:lnTo>
                    <a:pt x="1465" y="322"/>
                  </a:lnTo>
                  <a:lnTo>
                    <a:pt x="1465" y="16491"/>
                  </a:lnTo>
                  <a:lnTo>
                    <a:pt x="1774" y="16491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546;p64">
              <a:extLst>
                <a:ext uri="{FF2B5EF4-FFF2-40B4-BE49-F238E27FC236}">
                  <a16:creationId xmlns:a16="http://schemas.microsoft.com/office/drawing/2014/main" id="{BFB78895-55AF-04C1-0589-737335F7ED5B}"/>
                </a:ext>
              </a:extLst>
            </p:cNvPr>
            <p:cNvSpPr/>
            <p:nvPr/>
          </p:nvSpPr>
          <p:spPr>
            <a:xfrm>
              <a:off x="4013875" y="2296531"/>
              <a:ext cx="59850" cy="5985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" y="1"/>
                  </a:moveTo>
                  <a:lnTo>
                    <a:pt x="1" y="2394"/>
                  </a:lnTo>
                  <a:lnTo>
                    <a:pt x="2394" y="239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547;p64">
              <a:extLst>
                <a:ext uri="{FF2B5EF4-FFF2-40B4-BE49-F238E27FC236}">
                  <a16:creationId xmlns:a16="http://schemas.microsoft.com/office/drawing/2014/main" id="{AD9C5F8D-AAD6-10FF-6D3A-8D37BB7A9AE3}"/>
                </a:ext>
              </a:extLst>
            </p:cNvPr>
            <p:cNvSpPr/>
            <p:nvPr/>
          </p:nvSpPr>
          <p:spPr>
            <a:xfrm>
              <a:off x="4456200" y="26855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0" y="1"/>
                  </a:moveTo>
                  <a:lnTo>
                    <a:pt x="0" y="2323"/>
                  </a:ln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548;p64">
              <a:extLst>
                <a:ext uri="{FF2B5EF4-FFF2-40B4-BE49-F238E27FC236}">
                  <a16:creationId xmlns:a16="http://schemas.microsoft.com/office/drawing/2014/main" id="{9BEE4CC5-C210-2F8A-FF47-97C54A45F394}"/>
                </a:ext>
              </a:extLst>
            </p:cNvPr>
            <p:cNvSpPr/>
            <p:nvPr/>
          </p:nvSpPr>
          <p:spPr>
            <a:xfrm>
              <a:off x="4421975" y="2714731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2596" y="2584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549;p64">
              <a:extLst>
                <a:ext uri="{FF2B5EF4-FFF2-40B4-BE49-F238E27FC236}">
                  <a16:creationId xmlns:a16="http://schemas.microsoft.com/office/drawing/2014/main" id="{5DB26203-560B-E409-17BB-163F5EE67FEB}"/>
                </a:ext>
              </a:extLst>
            </p:cNvPr>
            <p:cNvSpPr/>
            <p:nvPr/>
          </p:nvSpPr>
          <p:spPr>
            <a:xfrm>
              <a:off x="4347250" y="2720981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551;p64">
              <a:extLst>
                <a:ext uri="{FF2B5EF4-FFF2-40B4-BE49-F238E27FC236}">
                  <a16:creationId xmlns:a16="http://schemas.microsoft.com/office/drawing/2014/main" id="{03A4A90D-0987-2A02-CB45-CEA23FE03C3C}"/>
                </a:ext>
              </a:extLst>
            </p:cNvPr>
            <p:cNvSpPr/>
            <p:nvPr/>
          </p:nvSpPr>
          <p:spPr>
            <a:xfrm>
              <a:off x="3345650" y="2572456"/>
              <a:ext cx="32175" cy="32175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1286" y="1286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552;p64">
              <a:extLst>
                <a:ext uri="{FF2B5EF4-FFF2-40B4-BE49-F238E27FC236}">
                  <a16:creationId xmlns:a16="http://schemas.microsoft.com/office/drawing/2014/main" id="{9754CB38-FB6B-9FC8-D3B8-C3E9EFD25EF4}"/>
                </a:ext>
              </a:extLst>
            </p:cNvPr>
            <p:cNvSpPr/>
            <p:nvPr/>
          </p:nvSpPr>
          <p:spPr>
            <a:xfrm>
              <a:off x="3230750" y="2632281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0" y="1"/>
                  </a:moveTo>
                  <a:lnTo>
                    <a:pt x="0" y="1072"/>
                  </a:lnTo>
                  <a:lnTo>
                    <a:pt x="1072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553;p64">
              <a:extLst>
                <a:ext uri="{FF2B5EF4-FFF2-40B4-BE49-F238E27FC236}">
                  <a16:creationId xmlns:a16="http://schemas.microsoft.com/office/drawing/2014/main" id="{C2586368-2531-7FAD-B25A-1C4ADBAB3A39}"/>
                </a:ext>
              </a:extLst>
            </p:cNvPr>
            <p:cNvSpPr/>
            <p:nvPr/>
          </p:nvSpPr>
          <p:spPr>
            <a:xfrm>
              <a:off x="5046750" y="2746581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1405" y="140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554;p64">
              <a:extLst>
                <a:ext uri="{FF2B5EF4-FFF2-40B4-BE49-F238E27FC236}">
                  <a16:creationId xmlns:a16="http://schemas.microsoft.com/office/drawing/2014/main" id="{70986CD6-74D9-66DA-B7C2-C5EB5EF30315}"/>
                </a:ext>
              </a:extLst>
            </p:cNvPr>
            <p:cNvSpPr/>
            <p:nvPr/>
          </p:nvSpPr>
          <p:spPr>
            <a:xfrm>
              <a:off x="5704875" y="2194731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0" y="1"/>
                  </a:moveTo>
                  <a:lnTo>
                    <a:pt x="0" y="4406"/>
                  </a:lnTo>
                  <a:lnTo>
                    <a:pt x="4406" y="4406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555;p64">
              <a:extLst>
                <a:ext uri="{FF2B5EF4-FFF2-40B4-BE49-F238E27FC236}">
                  <a16:creationId xmlns:a16="http://schemas.microsoft.com/office/drawing/2014/main" id="{43738129-D8AB-B592-1704-E8D57A1E56DD}"/>
                </a:ext>
              </a:extLst>
            </p:cNvPr>
            <p:cNvSpPr/>
            <p:nvPr/>
          </p:nvSpPr>
          <p:spPr>
            <a:xfrm>
              <a:off x="5776000" y="2264381"/>
              <a:ext cx="74750" cy="75050"/>
            </a:xfrm>
            <a:custGeom>
              <a:avLst/>
              <a:gdLst/>
              <a:ahLst/>
              <a:cxnLst/>
              <a:rect l="l" t="t" r="r" b="b"/>
              <a:pathLst>
                <a:path w="2990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2989" y="3001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556;p64">
              <a:extLst>
                <a:ext uri="{FF2B5EF4-FFF2-40B4-BE49-F238E27FC236}">
                  <a16:creationId xmlns:a16="http://schemas.microsoft.com/office/drawing/2014/main" id="{78CE93B9-4E67-5C50-6F81-CA450BAE2D6F}"/>
                </a:ext>
              </a:extLst>
            </p:cNvPr>
            <p:cNvSpPr/>
            <p:nvPr/>
          </p:nvSpPr>
          <p:spPr>
            <a:xfrm>
              <a:off x="5867675" y="2151881"/>
              <a:ext cx="68800" cy="68775"/>
            </a:xfrm>
            <a:custGeom>
              <a:avLst/>
              <a:gdLst/>
              <a:ahLst/>
              <a:cxnLst/>
              <a:rect l="l" t="t" r="r" b="b"/>
              <a:pathLst>
                <a:path w="2752" h="2751" extrusionOk="0">
                  <a:moveTo>
                    <a:pt x="1" y="0"/>
                  </a:moveTo>
                  <a:lnTo>
                    <a:pt x="1" y="2750"/>
                  </a:lnTo>
                  <a:lnTo>
                    <a:pt x="2751" y="275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557;p64">
              <a:extLst>
                <a:ext uri="{FF2B5EF4-FFF2-40B4-BE49-F238E27FC236}">
                  <a16:creationId xmlns:a16="http://schemas.microsoft.com/office/drawing/2014/main" id="{C75DA766-1F50-9723-B7C0-11A21E3A2D0C}"/>
                </a:ext>
              </a:extLst>
            </p:cNvPr>
            <p:cNvSpPr/>
            <p:nvPr/>
          </p:nvSpPr>
          <p:spPr>
            <a:xfrm>
              <a:off x="5867675" y="24462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0"/>
                  </a:moveTo>
                  <a:lnTo>
                    <a:pt x="1" y="2322"/>
                  </a:lnTo>
                  <a:lnTo>
                    <a:pt x="2323" y="232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558;p64">
              <a:extLst>
                <a:ext uri="{FF2B5EF4-FFF2-40B4-BE49-F238E27FC236}">
                  <a16:creationId xmlns:a16="http://schemas.microsoft.com/office/drawing/2014/main" id="{D7433124-4C48-833A-B8D5-2FEC4A997F1F}"/>
                </a:ext>
              </a:extLst>
            </p:cNvPr>
            <p:cNvSpPr/>
            <p:nvPr/>
          </p:nvSpPr>
          <p:spPr>
            <a:xfrm>
              <a:off x="3257825" y="3344300"/>
              <a:ext cx="66700" cy="66675"/>
            </a:xfrm>
            <a:custGeom>
              <a:avLst/>
              <a:gdLst/>
              <a:ahLst/>
              <a:cxnLst/>
              <a:rect l="l" t="t" r="r" b="b"/>
              <a:pathLst>
                <a:path w="2668" h="2667" extrusionOk="0">
                  <a:moveTo>
                    <a:pt x="1" y="0"/>
                  </a:moveTo>
                  <a:lnTo>
                    <a:pt x="1" y="2667"/>
                  </a:lnTo>
                  <a:lnTo>
                    <a:pt x="2668" y="2667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559;p64">
              <a:extLst>
                <a:ext uri="{FF2B5EF4-FFF2-40B4-BE49-F238E27FC236}">
                  <a16:creationId xmlns:a16="http://schemas.microsoft.com/office/drawing/2014/main" id="{DF1049DB-9959-F3C4-5DB2-33ED827AC849}"/>
                </a:ext>
              </a:extLst>
            </p:cNvPr>
            <p:cNvSpPr/>
            <p:nvPr/>
          </p:nvSpPr>
          <p:spPr>
            <a:xfrm>
              <a:off x="3387025" y="3418400"/>
              <a:ext cx="27700" cy="28000"/>
            </a:xfrm>
            <a:custGeom>
              <a:avLst/>
              <a:gdLst/>
              <a:ahLst/>
              <a:cxnLst/>
              <a:rect l="l" t="t" r="r" b="b"/>
              <a:pathLst>
                <a:path w="1108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1108" y="112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560;p64">
              <a:extLst>
                <a:ext uri="{FF2B5EF4-FFF2-40B4-BE49-F238E27FC236}">
                  <a16:creationId xmlns:a16="http://schemas.microsoft.com/office/drawing/2014/main" id="{91D6F3FD-A4B0-4D84-1C59-5633213C965D}"/>
                </a:ext>
              </a:extLst>
            </p:cNvPr>
            <p:cNvSpPr/>
            <p:nvPr/>
          </p:nvSpPr>
          <p:spPr>
            <a:xfrm>
              <a:off x="5914425" y="3274631"/>
              <a:ext cx="71150" cy="71150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0" y="0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561;p64">
              <a:extLst>
                <a:ext uri="{FF2B5EF4-FFF2-40B4-BE49-F238E27FC236}">
                  <a16:creationId xmlns:a16="http://schemas.microsoft.com/office/drawing/2014/main" id="{67D93CA1-7D5A-7DA5-84E0-70FA5FC0CA20}"/>
                </a:ext>
              </a:extLst>
            </p:cNvPr>
            <p:cNvSpPr/>
            <p:nvPr/>
          </p:nvSpPr>
          <p:spPr>
            <a:xfrm>
              <a:off x="5966500" y="3328506"/>
              <a:ext cx="55700" cy="55975"/>
            </a:xfrm>
            <a:custGeom>
              <a:avLst/>
              <a:gdLst/>
              <a:ahLst/>
              <a:cxnLst/>
              <a:rect l="l" t="t" r="r" b="b"/>
              <a:pathLst>
                <a:path w="2228" h="2239" extrusionOk="0">
                  <a:moveTo>
                    <a:pt x="1" y="0"/>
                  </a:moveTo>
                  <a:lnTo>
                    <a:pt x="1" y="2239"/>
                  </a:lnTo>
                  <a:lnTo>
                    <a:pt x="2227" y="2239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563;p64">
              <a:extLst>
                <a:ext uri="{FF2B5EF4-FFF2-40B4-BE49-F238E27FC236}">
                  <a16:creationId xmlns:a16="http://schemas.microsoft.com/office/drawing/2014/main" id="{54B8AB4F-545B-9D9A-835F-EB35EF52AA06}"/>
                </a:ext>
              </a:extLst>
            </p:cNvPr>
            <p:cNvSpPr/>
            <p:nvPr/>
          </p:nvSpPr>
          <p:spPr>
            <a:xfrm>
              <a:off x="5884650" y="3232956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1" y="0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4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" name="Google Shape;2566;p57"/>
          <p:cNvGrpSpPr/>
          <p:nvPr/>
        </p:nvGrpSpPr>
        <p:grpSpPr>
          <a:xfrm>
            <a:off x="1059611" y="1499659"/>
            <a:ext cx="749797" cy="717499"/>
            <a:chOff x="1317586" y="1856572"/>
            <a:chExt cx="749797" cy="717499"/>
          </a:xfrm>
        </p:grpSpPr>
        <p:sp>
          <p:nvSpPr>
            <p:cNvPr id="2567" name="Google Shape;2567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57"/>
          <p:cNvGrpSpPr/>
          <p:nvPr/>
        </p:nvGrpSpPr>
        <p:grpSpPr>
          <a:xfrm>
            <a:off x="1059611" y="2642559"/>
            <a:ext cx="749797" cy="717499"/>
            <a:chOff x="1317586" y="1856572"/>
            <a:chExt cx="749797" cy="717499"/>
          </a:xfrm>
        </p:grpSpPr>
        <p:sp>
          <p:nvSpPr>
            <p:cNvPr id="2570" name="Google Shape;2570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57"/>
          <p:cNvGrpSpPr/>
          <p:nvPr/>
        </p:nvGrpSpPr>
        <p:grpSpPr>
          <a:xfrm>
            <a:off x="1059611" y="3805109"/>
            <a:ext cx="749797" cy="717499"/>
            <a:chOff x="1317586" y="1856572"/>
            <a:chExt cx="749797" cy="717499"/>
          </a:xfrm>
        </p:grpSpPr>
        <p:sp>
          <p:nvSpPr>
            <p:cNvPr id="2573" name="Google Shape;2573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57"/>
          <p:cNvGrpSpPr/>
          <p:nvPr/>
        </p:nvGrpSpPr>
        <p:grpSpPr>
          <a:xfrm>
            <a:off x="5030536" y="1489834"/>
            <a:ext cx="749797" cy="717499"/>
            <a:chOff x="1317586" y="1856572"/>
            <a:chExt cx="749797" cy="717499"/>
          </a:xfrm>
        </p:grpSpPr>
        <p:sp>
          <p:nvSpPr>
            <p:cNvPr id="2576" name="Google Shape;2576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57"/>
          <p:cNvGrpSpPr/>
          <p:nvPr/>
        </p:nvGrpSpPr>
        <p:grpSpPr>
          <a:xfrm>
            <a:off x="5030536" y="2632734"/>
            <a:ext cx="749797" cy="717499"/>
            <a:chOff x="1317586" y="1856572"/>
            <a:chExt cx="749797" cy="717499"/>
          </a:xfrm>
        </p:grpSpPr>
        <p:sp>
          <p:nvSpPr>
            <p:cNvPr id="2579" name="Google Shape;2579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57"/>
          <p:cNvGrpSpPr/>
          <p:nvPr/>
        </p:nvGrpSpPr>
        <p:grpSpPr>
          <a:xfrm>
            <a:off x="5030536" y="3795284"/>
            <a:ext cx="749797" cy="717499"/>
            <a:chOff x="1317586" y="1856572"/>
            <a:chExt cx="749797" cy="717499"/>
          </a:xfrm>
        </p:grpSpPr>
        <p:sp>
          <p:nvSpPr>
            <p:cNvPr id="2582" name="Google Shape;2582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4" name="Google Shape;2584;p57"/>
          <p:cNvSpPr txBox="1">
            <a:spLocks noGrp="1"/>
          </p:cNvSpPr>
          <p:nvPr>
            <p:ph type="subTitle" idx="9"/>
          </p:nvPr>
        </p:nvSpPr>
        <p:spPr>
          <a:xfrm>
            <a:off x="1889238" y="2976700"/>
            <a:ext cx="2813959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Cheques or handwritten forms can be automatically processed</a:t>
            </a:r>
          </a:p>
        </p:txBody>
      </p:sp>
      <p:sp>
        <p:nvSpPr>
          <p:cNvPr id="2585" name="Google Shape;2585;p57"/>
          <p:cNvSpPr txBox="1">
            <a:spLocks noGrp="1"/>
          </p:cNvSpPr>
          <p:nvPr>
            <p:ph type="subTitle" idx="14"/>
          </p:nvPr>
        </p:nvSpPr>
        <p:spPr>
          <a:xfrm>
            <a:off x="5886159" y="2988074"/>
            <a:ext cx="2278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prescriptions can be processed.</a:t>
            </a:r>
            <a:endParaRPr dirty="0"/>
          </a:p>
        </p:txBody>
      </p:sp>
      <p:sp>
        <p:nvSpPr>
          <p:cNvPr id="2586" name="Google Shape;2586;p57"/>
          <p:cNvSpPr txBox="1">
            <a:spLocks noGrp="1"/>
          </p:cNvSpPr>
          <p:nvPr>
            <p:ph type="title" idx="8"/>
          </p:nvPr>
        </p:nvSpPr>
        <p:spPr>
          <a:xfrm>
            <a:off x="1885940" y="2531840"/>
            <a:ext cx="2740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Banking and Finance</a:t>
            </a:r>
            <a:endParaRPr sz="1600" dirty="0"/>
          </a:p>
        </p:txBody>
      </p:sp>
      <p:sp>
        <p:nvSpPr>
          <p:cNvPr id="2587" name="Google Shape;2587;p57"/>
          <p:cNvSpPr txBox="1">
            <a:spLocks noGrp="1"/>
          </p:cNvSpPr>
          <p:nvPr>
            <p:ph type="title" idx="13"/>
          </p:nvPr>
        </p:nvSpPr>
        <p:spPr>
          <a:xfrm>
            <a:off x="5871942" y="25717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Healthcare</a:t>
            </a:r>
            <a:endParaRPr sz="1600" dirty="0"/>
          </a:p>
        </p:txBody>
      </p:sp>
      <p:sp>
        <p:nvSpPr>
          <p:cNvPr id="2588" name="Google Shape;2588;p57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Applications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89" name="Google Shape;2589;p57"/>
          <p:cNvSpPr txBox="1">
            <a:spLocks noGrp="1"/>
          </p:cNvSpPr>
          <p:nvPr>
            <p:ph type="title"/>
          </p:nvPr>
        </p:nvSpPr>
        <p:spPr>
          <a:xfrm>
            <a:off x="1885940" y="1286588"/>
            <a:ext cx="2740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Postal Services</a:t>
            </a:r>
          </a:p>
        </p:txBody>
      </p:sp>
      <p:sp>
        <p:nvSpPr>
          <p:cNvPr id="2590" name="Google Shape;2590;p57"/>
          <p:cNvSpPr txBox="1">
            <a:spLocks noGrp="1"/>
          </p:cNvSpPr>
          <p:nvPr>
            <p:ph type="subTitle" idx="1"/>
          </p:nvPr>
        </p:nvSpPr>
        <p:spPr>
          <a:xfrm>
            <a:off x="1885940" y="1899150"/>
            <a:ext cx="2634045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Handwritten zip codes or addresses on envelopes can be accurately recognized and classified. </a:t>
            </a:r>
            <a:endParaRPr dirty="0"/>
          </a:p>
        </p:txBody>
      </p:sp>
      <p:sp>
        <p:nvSpPr>
          <p:cNvPr id="2591" name="Google Shape;2591;p57"/>
          <p:cNvSpPr txBox="1">
            <a:spLocks noGrp="1"/>
          </p:cNvSpPr>
          <p:nvPr>
            <p:ph type="title" idx="2"/>
          </p:nvPr>
        </p:nvSpPr>
        <p:spPr>
          <a:xfrm>
            <a:off x="5871942" y="13086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Education</a:t>
            </a:r>
            <a:endParaRPr sz="1600" dirty="0"/>
          </a:p>
        </p:txBody>
      </p:sp>
      <p:sp>
        <p:nvSpPr>
          <p:cNvPr id="2592" name="Google Shape;2592;p57"/>
          <p:cNvSpPr txBox="1">
            <a:spLocks noGrp="1"/>
          </p:cNvSpPr>
          <p:nvPr>
            <p:ph type="subTitle" idx="3"/>
          </p:nvPr>
        </p:nvSpPr>
        <p:spPr>
          <a:xfrm>
            <a:off x="5871942" y="1820800"/>
            <a:ext cx="2817258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 grading or conversion of Handwritten answersheets to digitized sheets.</a:t>
            </a:r>
            <a:endParaRPr dirty="0"/>
          </a:p>
        </p:txBody>
      </p:sp>
      <p:sp>
        <p:nvSpPr>
          <p:cNvPr id="2593" name="Google Shape;2593;p57"/>
          <p:cNvSpPr txBox="1">
            <a:spLocks noGrp="1"/>
          </p:cNvSpPr>
          <p:nvPr>
            <p:ph type="title" idx="4"/>
          </p:nvPr>
        </p:nvSpPr>
        <p:spPr>
          <a:xfrm>
            <a:off x="1885940" y="3608304"/>
            <a:ext cx="267976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Document Digitization</a:t>
            </a:r>
          </a:p>
        </p:txBody>
      </p:sp>
      <p:sp>
        <p:nvSpPr>
          <p:cNvPr id="2594" name="Google Shape;2594;p57"/>
          <p:cNvSpPr txBox="1">
            <a:spLocks noGrp="1"/>
          </p:cNvSpPr>
          <p:nvPr>
            <p:ph type="subTitle" idx="5"/>
          </p:nvPr>
        </p:nvSpPr>
        <p:spPr>
          <a:xfrm>
            <a:off x="1891097" y="4070108"/>
            <a:ext cx="2674607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such as historical manuscripts can be digitized.</a:t>
            </a:r>
            <a:endParaRPr dirty="0"/>
          </a:p>
        </p:txBody>
      </p:sp>
      <p:sp>
        <p:nvSpPr>
          <p:cNvPr id="2595" name="Google Shape;2595;p57"/>
          <p:cNvSpPr txBox="1">
            <a:spLocks noGrp="1"/>
          </p:cNvSpPr>
          <p:nvPr>
            <p:ph type="title" idx="6"/>
          </p:nvPr>
        </p:nvSpPr>
        <p:spPr>
          <a:xfrm>
            <a:off x="5886159" y="363279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Proofreading</a:t>
            </a:r>
            <a:endParaRPr sz="1600" dirty="0"/>
          </a:p>
        </p:txBody>
      </p:sp>
      <p:sp>
        <p:nvSpPr>
          <p:cNvPr id="2596" name="Google Shape;2596;p57"/>
          <p:cNvSpPr txBox="1">
            <a:spLocks noGrp="1"/>
          </p:cNvSpPr>
          <p:nvPr>
            <p:ph type="subTitle" idx="7"/>
          </p:nvPr>
        </p:nvSpPr>
        <p:spPr>
          <a:xfrm>
            <a:off x="5904296" y="4216213"/>
            <a:ext cx="2697214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automate the scripting and proofreading process by automatically training the tools to cure the mistakes.</a:t>
            </a:r>
            <a:endParaRPr dirty="0"/>
          </a:p>
        </p:txBody>
      </p:sp>
      <p:sp>
        <p:nvSpPr>
          <p:cNvPr id="2597" name="Google Shape;2597;p57"/>
          <p:cNvSpPr txBox="1"/>
          <p:nvPr/>
        </p:nvSpPr>
        <p:spPr>
          <a:xfrm>
            <a:off x="1119406" y="1540931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98" name="Google Shape;2598;p57"/>
          <p:cNvSpPr txBox="1"/>
          <p:nvPr/>
        </p:nvSpPr>
        <p:spPr>
          <a:xfrm>
            <a:off x="1119406" y="2685974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99" name="Google Shape;2599;p57"/>
          <p:cNvSpPr txBox="1"/>
          <p:nvPr/>
        </p:nvSpPr>
        <p:spPr>
          <a:xfrm>
            <a:off x="1119406" y="384451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0" name="Google Shape;2600;p57"/>
          <p:cNvSpPr txBox="1"/>
          <p:nvPr/>
        </p:nvSpPr>
        <p:spPr>
          <a:xfrm>
            <a:off x="5090337" y="153110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4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1" name="Google Shape;2601;p57"/>
          <p:cNvSpPr txBox="1"/>
          <p:nvPr/>
        </p:nvSpPr>
        <p:spPr>
          <a:xfrm>
            <a:off x="5090337" y="2676146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5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2" name="Google Shape;2602;p57"/>
          <p:cNvSpPr txBox="1"/>
          <p:nvPr/>
        </p:nvSpPr>
        <p:spPr>
          <a:xfrm>
            <a:off x="5090337" y="3834685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6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551097" y="2151105"/>
            <a:ext cx="414711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690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46;p59">
            <a:extLst>
              <a:ext uri="{FF2B5EF4-FFF2-40B4-BE49-F238E27FC236}">
                <a16:creationId xmlns:a16="http://schemas.microsoft.com/office/drawing/2014/main" id="{6FA61F5A-73EE-7152-C55B-975D07D0AF5D}"/>
              </a:ext>
            </a:extLst>
          </p:cNvPr>
          <p:cNvGrpSpPr/>
          <p:nvPr/>
        </p:nvGrpSpPr>
        <p:grpSpPr>
          <a:xfrm>
            <a:off x="4168140" y="629270"/>
            <a:ext cx="4546015" cy="4514230"/>
            <a:chOff x="2822863" y="1408650"/>
            <a:chExt cx="3884395" cy="3814120"/>
          </a:xfrm>
        </p:grpSpPr>
        <p:sp>
          <p:nvSpPr>
            <p:cNvPr id="3" name="Google Shape;2647;p59">
              <a:extLst>
                <a:ext uri="{FF2B5EF4-FFF2-40B4-BE49-F238E27FC236}">
                  <a16:creationId xmlns:a16="http://schemas.microsoft.com/office/drawing/2014/main" id="{11478B33-BBA4-32A1-AC97-74917FF8BF0F}"/>
                </a:ext>
              </a:extLst>
            </p:cNvPr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48;p59">
              <a:extLst>
                <a:ext uri="{FF2B5EF4-FFF2-40B4-BE49-F238E27FC236}">
                  <a16:creationId xmlns:a16="http://schemas.microsoft.com/office/drawing/2014/main" id="{EC5CC008-2FFA-0BF7-5532-72449EF990F2}"/>
                </a:ext>
              </a:extLst>
            </p:cNvPr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49;p59">
              <a:extLst>
                <a:ext uri="{FF2B5EF4-FFF2-40B4-BE49-F238E27FC236}">
                  <a16:creationId xmlns:a16="http://schemas.microsoft.com/office/drawing/2014/main" id="{E1EFB065-0F85-84F8-7571-E89F58754F1B}"/>
                </a:ext>
              </a:extLst>
            </p:cNvPr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50;p59">
              <a:extLst>
                <a:ext uri="{FF2B5EF4-FFF2-40B4-BE49-F238E27FC236}">
                  <a16:creationId xmlns:a16="http://schemas.microsoft.com/office/drawing/2014/main" id="{12616D71-BB31-674A-C2DC-58A341F55106}"/>
                </a:ext>
              </a:extLst>
            </p:cNvPr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51;p59">
              <a:extLst>
                <a:ext uri="{FF2B5EF4-FFF2-40B4-BE49-F238E27FC236}">
                  <a16:creationId xmlns:a16="http://schemas.microsoft.com/office/drawing/2014/main" id="{0D8DA77F-A6C8-870E-853D-0ABD2383E9A0}"/>
                </a:ext>
              </a:extLst>
            </p:cNvPr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2;p59">
              <a:extLst>
                <a:ext uri="{FF2B5EF4-FFF2-40B4-BE49-F238E27FC236}">
                  <a16:creationId xmlns:a16="http://schemas.microsoft.com/office/drawing/2014/main" id="{625EAF1C-0BF0-3D95-4039-220A036CC95E}"/>
                </a:ext>
              </a:extLst>
            </p:cNvPr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3;p59">
              <a:extLst>
                <a:ext uri="{FF2B5EF4-FFF2-40B4-BE49-F238E27FC236}">
                  <a16:creationId xmlns:a16="http://schemas.microsoft.com/office/drawing/2014/main" id="{958184CD-0A58-0739-9A70-EC4704E2B08D}"/>
                </a:ext>
              </a:extLst>
            </p:cNvPr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54;p59">
              <a:extLst>
                <a:ext uri="{FF2B5EF4-FFF2-40B4-BE49-F238E27FC236}">
                  <a16:creationId xmlns:a16="http://schemas.microsoft.com/office/drawing/2014/main" id="{C852007D-BDA7-0671-3EEB-6419C02CE3E1}"/>
                </a:ext>
              </a:extLst>
            </p:cNvPr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55;p59">
              <a:extLst>
                <a:ext uri="{FF2B5EF4-FFF2-40B4-BE49-F238E27FC236}">
                  <a16:creationId xmlns:a16="http://schemas.microsoft.com/office/drawing/2014/main" id="{CB76873C-C519-46F9-B2C7-37D187393C63}"/>
                </a:ext>
              </a:extLst>
            </p:cNvPr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6;p59">
              <a:extLst>
                <a:ext uri="{FF2B5EF4-FFF2-40B4-BE49-F238E27FC236}">
                  <a16:creationId xmlns:a16="http://schemas.microsoft.com/office/drawing/2014/main" id="{049DC88C-A467-D0A9-493C-3F6BE253C450}"/>
                </a:ext>
              </a:extLst>
            </p:cNvPr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57;p59">
              <a:extLst>
                <a:ext uri="{FF2B5EF4-FFF2-40B4-BE49-F238E27FC236}">
                  <a16:creationId xmlns:a16="http://schemas.microsoft.com/office/drawing/2014/main" id="{2D691781-FA54-5929-5482-DE24147D380D}"/>
                </a:ext>
              </a:extLst>
            </p:cNvPr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58;p59">
              <a:extLst>
                <a:ext uri="{FF2B5EF4-FFF2-40B4-BE49-F238E27FC236}">
                  <a16:creationId xmlns:a16="http://schemas.microsoft.com/office/drawing/2014/main" id="{28FB52EB-365B-E223-0FB7-3845423F8841}"/>
                </a:ext>
              </a:extLst>
            </p:cNvPr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9;p59">
              <a:extLst>
                <a:ext uri="{FF2B5EF4-FFF2-40B4-BE49-F238E27FC236}">
                  <a16:creationId xmlns:a16="http://schemas.microsoft.com/office/drawing/2014/main" id="{D30C125C-AEDC-1ED3-F86F-3FFC77F00B7B}"/>
                </a:ext>
              </a:extLst>
            </p:cNvPr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60;p59">
              <a:extLst>
                <a:ext uri="{FF2B5EF4-FFF2-40B4-BE49-F238E27FC236}">
                  <a16:creationId xmlns:a16="http://schemas.microsoft.com/office/drawing/2014/main" id="{5DCFC632-A739-E635-8FCF-ADBDF9A2A93D}"/>
                </a:ext>
              </a:extLst>
            </p:cNvPr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61;p59">
              <a:extLst>
                <a:ext uri="{FF2B5EF4-FFF2-40B4-BE49-F238E27FC236}">
                  <a16:creationId xmlns:a16="http://schemas.microsoft.com/office/drawing/2014/main" id="{BB9EFA26-8823-733A-79E5-585C516034D6}"/>
                </a:ext>
              </a:extLst>
            </p:cNvPr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62;p59">
              <a:extLst>
                <a:ext uri="{FF2B5EF4-FFF2-40B4-BE49-F238E27FC236}">
                  <a16:creationId xmlns:a16="http://schemas.microsoft.com/office/drawing/2014/main" id="{A85E8A15-45F5-3939-6D62-84249E5A1B1C}"/>
                </a:ext>
              </a:extLst>
            </p:cNvPr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63;p59">
              <a:extLst>
                <a:ext uri="{FF2B5EF4-FFF2-40B4-BE49-F238E27FC236}">
                  <a16:creationId xmlns:a16="http://schemas.microsoft.com/office/drawing/2014/main" id="{03D19792-39E2-C918-69F6-965BFD600031}"/>
                </a:ext>
              </a:extLst>
            </p:cNvPr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1630" name="Google Shape;2664;p59">
                <a:extLst>
                  <a:ext uri="{FF2B5EF4-FFF2-40B4-BE49-F238E27FC236}">
                    <a16:creationId xmlns:a16="http://schemas.microsoft.com/office/drawing/2014/main" id="{8996354D-87F2-09C5-F711-BC28ED735987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2665;p59">
                <a:extLst>
                  <a:ext uri="{FF2B5EF4-FFF2-40B4-BE49-F238E27FC236}">
                    <a16:creationId xmlns:a16="http://schemas.microsoft.com/office/drawing/2014/main" id="{27DC4132-F4A9-E0D2-53CC-BF390C8BDB6F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2666;p59">
                <a:extLst>
                  <a:ext uri="{FF2B5EF4-FFF2-40B4-BE49-F238E27FC236}">
                    <a16:creationId xmlns:a16="http://schemas.microsoft.com/office/drawing/2014/main" id="{D8CB2FD8-8D52-5021-4474-6E1EFA836E63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2667;p59">
                <a:extLst>
                  <a:ext uri="{FF2B5EF4-FFF2-40B4-BE49-F238E27FC236}">
                    <a16:creationId xmlns:a16="http://schemas.microsoft.com/office/drawing/2014/main" id="{4EBDF100-C8D0-5CEE-0553-427B7FA77DDF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2668;p59">
                <a:extLst>
                  <a:ext uri="{FF2B5EF4-FFF2-40B4-BE49-F238E27FC236}">
                    <a16:creationId xmlns:a16="http://schemas.microsoft.com/office/drawing/2014/main" id="{AF5A1BBB-8624-824A-F77A-6130350EB06E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2669;p59">
                <a:extLst>
                  <a:ext uri="{FF2B5EF4-FFF2-40B4-BE49-F238E27FC236}">
                    <a16:creationId xmlns:a16="http://schemas.microsoft.com/office/drawing/2014/main" id="{25549FED-6176-1A72-6165-A4865A3AFAF5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2670;p59">
                <a:extLst>
                  <a:ext uri="{FF2B5EF4-FFF2-40B4-BE49-F238E27FC236}">
                    <a16:creationId xmlns:a16="http://schemas.microsoft.com/office/drawing/2014/main" id="{D3326CE2-D4B5-616A-25B3-E88F0050ACBA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2671;p59">
                <a:extLst>
                  <a:ext uri="{FF2B5EF4-FFF2-40B4-BE49-F238E27FC236}">
                    <a16:creationId xmlns:a16="http://schemas.microsoft.com/office/drawing/2014/main" id="{0887D640-2098-7102-6BFB-2577574BF734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2672;p59">
                <a:extLst>
                  <a:ext uri="{FF2B5EF4-FFF2-40B4-BE49-F238E27FC236}">
                    <a16:creationId xmlns:a16="http://schemas.microsoft.com/office/drawing/2014/main" id="{646D4994-84AF-4F01-A179-B0E1F1BD6F36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2673;p59">
                <a:extLst>
                  <a:ext uri="{FF2B5EF4-FFF2-40B4-BE49-F238E27FC236}">
                    <a16:creationId xmlns:a16="http://schemas.microsoft.com/office/drawing/2014/main" id="{105541AE-0858-2582-3E9C-A3E760B34A28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674;p59">
              <a:extLst>
                <a:ext uri="{FF2B5EF4-FFF2-40B4-BE49-F238E27FC236}">
                  <a16:creationId xmlns:a16="http://schemas.microsoft.com/office/drawing/2014/main" id="{69A665EA-23B6-4810-0AE7-CE2D1F990F63}"/>
                </a:ext>
              </a:extLst>
            </p:cNvPr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1610" name="Google Shape;2675;p59">
                <a:extLst>
                  <a:ext uri="{FF2B5EF4-FFF2-40B4-BE49-F238E27FC236}">
                    <a16:creationId xmlns:a16="http://schemas.microsoft.com/office/drawing/2014/main" id="{53ECF768-B406-AE09-2B5C-DF2FD3898C70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2676;p59">
                <a:extLst>
                  <a:ext uri="{FF2B5EF4-FFF2-40B4-BE49-F238E27FC236}">
                    <a16:creationId xmlns:a16="http://schemas.microsoft.com/office/drawing/2014/main" id="{C6F9E497-5EE5-B105-3240-E3992DB85AC7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2677;p59">
                <a:extLst>
                  <a:ext uri="{FF2B5EF4-FFF2-40B4-BE49-F238E27FC236}">
                    <a16:creationId xmlns:a16="http://schemas.microsoft.com/office/drawing/2014/main" id="{DB5FBDC2-F2D9-9F54-DE0D-2EC9DAE0E460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2678;p59">
                <a:extLst>
                  <a:ext uri="{FF2B5EF4-FFF2-40B4-BE49-F238E27FC236}">
                    <a16:creationId xmlns:a16="http://schemas.microsoft.com/office/drawing/2014/main" id="{BD2364D9-E13A-4387-60B0-84A4CDAAC5B6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2679;p59">
                <a:extLst>
                  <a:ext uri="{FF2B5EF4-FFF2-40B4-BE49-F238E27FC236}">
                    <a16:creationId xmlns:a16="http://schemas.microsoft.com/office/drawing/2014/main" id="{1D2B16B0-8CC8-2B69-1B95-B723FF011256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2680;p59">
                <a:extLst>
                  <a:ext uri="{FF2B5EF4-FFF2-40B4-BE49-F238E27FC236}">
                    <a16:creationId xmlns:a16="http://schemas.microsoft.com/office/drawing/2014/main" id="{CC7112F3-976A-02A4-7538-4CFF02E3F7D7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2681;p59">
                <a:extLst>
                  <a:ext uri="{FF2B5EF4-FFF2-40B4-BE49-F238E27FC236}">
                    <a16:creationId xmlns:a16="http://schemas.microsoft.com/office/drawing/2014/main" id="{BB8E730F-14B0-FEFF-ECB1-71492BA8A869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2682;p59">
                <a:extLst>
                  <a:ext uri="{FF2B5EF4-FFF2-40B4-BE49-F238E27FC236}">
                    <a16:creationId xmlns:a16="http://schemas.microsoft.com/office/drawing/2014/main" id="{B82D58FC-3A7B-59B0-1F1E-29A45245AC2F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2683;p59">
                <a:extLst>
                  <a:ext uri="{FF2B5EF4-FFF2-40B4-BE49-F238E27FC236}">
                    <a16:creationId xmlns:a16="http://schemas.microsoft.com/office/drawing/2014/main" id="{665B61FA-5849-40AF-A329-519BA55B44AF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2684;p59">
                <a:extLst>
                  <a:ext uri="{FF2B5EF4-FFF2-40B4-BE49-F238E27FC236}">
                    <a16:creationId xmlns:a16="http://schemas.microsoft.com/office/drawing/2014/main" id="{7061BE15-FFC1-15A4-A336-B94E9DC86A50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2685;p59">
                <a:extLst>
                  <a:ext uri="{FF2B5EF4-FFF2-40B4-BE49-F238E27FC236}">
                    <a16:creationId xmlns:a16="http://schemas.microsoft.com/office/drawing/2014/main" id="{A95E2217-7C25-C87D-A89E-8B94DE520709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2686;p59">
                <a:extLst>
                  <a:ext uri="{FF2B5EF4-FFF2-40B4-BE49-F238E27FC236}">
                    <a16:creationId xmlns:a16="http://schemas.microsoft.com/office/drawing/2014/main" id="{B1A05A38-B08A-9956-A19A-39CC46B8962B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2687;p59">
                <a:extLst>
                  <a:ext uri="{FF2B5EF4-FFF2-40B4-BE49-F238E27FC236}">
                    <a16:creationId xmlns:a16="http://schemas.microsoft.com/office/drawing/2014/main" id="{C4753821-ECBD-9821-B43A-65911A1E4D5B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2688;p59">
                <a:extLst>
                  <a:ext uri="{FF2B5EF4-FFF2-40B4-BE49-F238E27FC236}">
                    <a16:creationId xmlns:a16="http://schemas.microsoft.com/office/drawing/2014/main" id="{4D0D0CCD-2870-0E80-C856-2BC8B6EB4C7D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2689;p59">
                <a:extLst>
                  <a:ext uri="{FF2B5EF4-FFF2-40B4-BE49-F238E27FC236}">
                    <a16:creationId xmlns:a16="http://schemas.microsoft.com/office/drawing/2014/main" id="{7C41A98D-3B21-5FD5-BBF3-6CBFC10CC6E5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2690;p59">
                <a:extLst>
                  <a:ext uri="{FF2B5EF4-FFF2-40B4-BE49-F238E27FC236}">
                    <a16:creationId xmlns:a16="http://schemas.microsoft.com/office/drawing/2014/main" id="{E6D28954-01A4-DE1D-3F6B-BFD347CE391C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2691;p59">
                <a:extLst>
                  <a:ext uri="{FF2B5EF4-FFF2-40B4-BE49-F238E27FC236}">
                    <a16:creationId xmlns:a16="http://schemas.microsoft.com/office/drawing/2014/main" id="{ACBD75B3-5E26-E21A-1BF8-833421729753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2692;p59">
                <a:extLst>
                  <a:ext uri="{FF2B5EF4-FFF2-40B4-BE49-F238E27FC236}">
                    <a16:creationId xmlns:a16="http://schemas.microsoft.com/office/drawing/2014/main" id="{6F9628BC-63CB-D60E-3E0D-B756E3570159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2693;p59">
                <a:extLst>
                  <a:ext uri="{FF2B5EF4-FFF2-40B4-BE49-F238E27FC236}">
                    <a16:creationId xmlns:a16="http://schemas.microsoft.com/office/drawing/2014/main" id="{FB0B8856-01BA-355D-4AA7-AAD1539B0D53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2694;p59">
                <a:extLst>
                  <a:ext uri="{FF2B5EF4-FFF2-40B4-BE49-F238E27FC236}">
                    <a16:creationId xmlns:a16="http://schemas.microsoft.com/office/drawing/2014/main" id="{3B8F51EE-92D1-7AD1-EFDB-3225077B5F3C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695;p59">
              <a:extLst>
                <a:ext uri="{FF2B5EF4-FFF2-40B4-BE49-F238E27FC236}">
                  <a16:creationId xmlns:a16="http://schemas.microsoft.com/office/drawing/2014/main" id="{F715B7B4-C564-9C9D-1BDD-8D3F6EA999B5}"/>
                </a:ext>
              </a:extLst>
            </p:cNvPr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1605" name="Google Shape;2696;p59">
                <a:extLst>
                  <a:ext uri="{FF2B5EF4-FFF2-40B4-BE49-F238E27FC236}">
                    <a16:creationId xmlns:a16="http://schemas.microsoft.com/office/drawing/2014/main" id="{53BFF198-FA2E-9D2F-FCA4-11E4A5AD1F2A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2697;p59">
                <a:extLst>
                  <a:ext uri="{FF2B5EF4-FFF2-40B4-BE49-F238E27FC236}">
                    <a16:creationId xmlns:a16="http://schemas.microsoft.com/office/drawing/2014/main" id="{A7F4AE06-06D2-BEBA-418E-A4EAC0E45675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2698;p59">
                <a:extLst>
                  <a:ext uri="{FF2B5EF4-FFF2-40B4-BE49-F238E27FC236}">
                    <a16:creationId xmlns:a16="http://schemas.microsoft.com/office/drawing/2014/main" id="{6C459066-FE25-40E1-18B3-E7730F1F3BA5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2699;p59">
                <a:extLst>
                  <a:ext uri="{FF2B5EF4-FFF2-40B4-BE49-F238E27FC236}">
                    <a16:creationId xmlns:a16="http://schemas.microsoft.com/office/drawing/2014/main" id="{2547549E-A961-5722-CDB7-6B260CBCC58B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2700;p59">
                <a:extLst>
                  <a:ext uri="{FF2B5EF4-FFF2-40B4-BE49-F238E27FC236}">
                    <a16:creationId xmlns:a16="http://schemas.microsoft.com/office/drawing/2014/main" id="{93A7841E-5DC2-1F24-FA14-0EB13A946A4B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701;p59">
              <a:extLst>
                <a:ext uri="{FF2B5EF4-FFF2-40B4-BE49-F238E27FC236}">
                  <a16:creationId xmlns:a16="http://schemas.microsoft.com/office/drawing/2014/main" id="{7FFAA9CC-D7AF-EE19-40F5-06D6D5C7F64B}"/>
                </a:ext>
              </a:extLst>
            </p:cNvPr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1600" name="Google Shape;2702;p59">
                <a:extLst>
                  <a:ext uri="{FF2B5EF4-FFF2-40B4-BE49-F238E27FC236}">
                    <a16:creationId xmlns:a16="http://schemas.microsoft.com/office/drawing/2014/main" id="{61A2FC7C-8938-2740-F9F9-62D9504088A2}"/>
                  </a:ext>
                </a:extLst>
              </p:cNvPr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2703;p59">
                <a:extLst>
                  <a:ext uri="{FF2B5EF4-FFF2-40B4-BE49-F238E27FC236}">
                    <a16:creationId xmlns:a16="http://schemas.microsoft.com/office/drawing/2014/main" id="{3B615944-85E0-81FB-6D28-66FE340162E6}"/>
                  </a:ext>
                </a:extLst>
              </p:cNvPr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2704;p59">
                <a:extLst>
                  <a:ext uri="{FF2B5EF4-FFF2-40B4-BE49-F238E27FC236}">
                    <a16:creationId xmlns:a16="http://schemas.microsoft.com/office/drawing/2014/main" id="{68C7B015-F9DE-652E-0895-DB491D8C44CE}"/>
                  </a:ext>
                </a:extLst>
              </p:cNvPr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2705;p59">
                <a:extLst>
                  <a:ext uri="{FF2B5EF4-FFF2-40B4-BE49-F238E27FC236}">
                    <a16:creationId xmlns:a16="http://schemas.microsoft.com/office/drawing/2014/main" id="{BCA2C42D-99EB-8DED-C10D-C39E9AC618C2}"/>
                  </a:ext>
                </a:extLst>
              </p:cNvPr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2706;p59">
                <a:extLst>
                  <a:ext uri="{FF2B5EF4-FFF2-40B4-BE49-F238E27FC236}">
                    <a16:creationId xmlns:a16="http://schemas.microsoft.com/office/drawing/2014/main" id="{5DB72FB9-7A65-CDC8-DD73-EEA675ED01F0}"/>
                  </a:ext>
                </a:extLst>
              </p:cNvPr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707;p59">
              <a:extLst>
                <a:ext uri="{FF2B5EF4-FFF2-40B4-BE49-F238E27FC236}">
                  <a16:creationId xmlns:a16="http://schemas.microsoft.com/office/drawing/2014/main" id="{B4D2B738-5F9A-7621-395B-B505F4CA8BF2}"/>
                </a:ext>
              </a:extLst>
            </p:cNvPr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08;p59">
              <a:extLst>
                <a:ext uri="{FF2B5EF4-FFF2-40B4-BE49-F238E27FC236}">
                  <a16:creationId xmlns:a16="http://schemas.microsoft.com/office/drawing/2014/main" id="{C0FAA845-EE1F-1C93-F49B-F93988D02BEB}"/>
                </a:ext>
              </a:extLst>
            </p:cNvPr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9;p59">
              <a:extLst>
                <a:ext uri="{FF2B5EF4-FFF2-40B4-BE49-F238E27FC236}">
                  <a16:creationId xmlns:a16="http://schemas.microsoft.com/office/drawing/2014/main" id="{B864DF8F-F894-FED8-4D1A-06E0C893EC6D}"/>
                </a:ext>
              </a:extLst>
            </p:cNvPr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10;p59">
              <a:extLst>
                <a:ext uri="{FF2B5EF4-FFF2-40B4-BE49-F238E27FC236}">
                  <a16:creationId xmlns:a16="http://schemas.microsoft.com/office/drawing/2014/main" id="{C9541FF2-7AD4-9BF4-5E64-5F768D90227F}"/>
                </a:ext>
              </a:extLst>
            </p:cNvPr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1;p59">
              <a:extLst>
                <a:ext uri="{FF2B5EF4-FFF2-40B4-BE49-F238E27FC236}">
                  <a16:creationId xmlns:a16="http://schemas.microsoft.com/office/drawing/2014/main" id="{C9CFAEC2-C49C-5BFE-ED0C-84729F2550E3}"/>
                </a:ext>
              </a:extLst>
            </p:cNvPr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2;p59">
              <a:extLst>
                <a:ext uri="{FF2B5EF4-FFF2-40B4-BE49-F238E27FC236}">
                  <a16:creationId xmlns:a16="http://schemas.microsoft.com/office/drawing/2014/main" id="{ADB14064-F9CC-C933-F07E-43AF90F1814E}"/>
                </a:ext>
              </a:extLst>
            </p:cNvPr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13;p59">
              <a:extLst>
                <a:ext uri="{FF2B5EF4-FFF2-40B4-BE49-F238E27FC236}">
                  <a16:creationId xmlns:a16="http://schemas.microsoft.com/office/drawing/2014/main" id="{FA7BE4C4-F281-2CC0-A36B-3227938BC9D0}"/>
                </a:ext>
              </a:extLst>
            </p:cNvPr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4;p59">
              <a:extLst>
                <a:ext uri="{FF2B5EF4-FFF2-40B4-BE49-F238E27FC236}">
                  <a16:creationId xmlns:a16="http://schemas.microsoft.com/office/drawing/2014/main" id="{210B34F2-D3DF-6CCF-C414-3AAA6408982A}"/>
                </a:ext>
              </a:extLst>
            </p:cNvPr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5;p59">
              <a:extLst>
                <a:ext uri="{FF2B5EF4-FFF2-40B4-BE49-F238E27FC236}">
                  <a16:creationId xmlns:a16="http://schemas.microsoft.com/office/drawing/2014/main" id="{59701DAB-E29B-B547-8633-1BA83E5A4636}"/>
                </a:ext>
              </a:extLst>
            </p:cNvPr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16;p59">
              <a:extLst>
                <a:ext uri="{FF2B5EF4-FFF2-40B4-BE49-F238E27FC236}">
                  <a16:creationId xmlns:a16="http://schemas.microsoft.com/office/drawing/2014/main" id="{8682DD44-624B-38FF-C4A4-9F64ED2CA2DA}"/>
                </a:ext>
              </a:extLst>
            </p:cNvPr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17;p59">
              <a:extLst>
                <a:ext uri="{FF2B5EF4-FFF2-40B4-BE49-F238E27FC236}">
                  <a16:creationId xmlns:a16="http://schemas.microsoft.com/office/drawing/2014/main" id="{A4EDE90E-3412-0BB7-50EE-09CC0B6979D4}"/>
                </a:ext>
              </a:extLst>
            </p:cNvPr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18;p59">
              <a:extLst>
                <a:ext uri="{FF2B5EF4-FFF2-40B4-BE49-F238E27FC236}">
                  <a16:creationId xmlns:a16="http://schemas.microsoft.com/office/drawing/2014/main" id="{15A15ACF-90E5-0199-B1BA-970DD0FF904C}"/>
                </a:ext>
              </a:extLst>
            </p:cNvPr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9;p59">
              <a:extLst>
                <a:ext uri="{FF2B5EF4-FFF2-40B4-BE49-F238E27FC236}">
                  <a16:creationId xmlns:a16="http://schemas.microsoft.com/office/drawing/2014/main" id="{5F530D19-905C-0D9C-2F97-86CA88274119}"/>
                </a:ext>
              </a:extLst>
            </p:cNvPr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0;p59">
              <a:extLst>
                <a:ext uri="{FF2B5EF4-FFF2-40B4-BE49-F238E27FC236}">
                  <a16:creationId xmlns:a16="http://schemas.microsoft.com/office/drawing/2014/main" id="{B2DE0A15-8D47-2EDF-C1FF-64B43BDE2A72}"/>
                </a:ext>
              </a:extLst>
            </p:cNvPr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21;p59">
              <a:extLst>
                <a:ext uri="{FF2B5EF4-FFF2-40B4-BE49-F238E27FC236}">
                  <a16:creationId xmlns:a16="http://schemas.microsoft.com/office/drawing/2014/main" id="{EF08B089-A4AA-CADA-695F-3412D4BC52A5}"/>
                </a:ext>
              </a:extLst>
            </p:cNvPr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22;p59">
              <a:extLst>
                <a:ext uri="{FF2B5EF4-FFF2-40B4-BE49-F238E27FC236}">
                  <a16:creationId xmlns:a16="http://schemas.microsoft.com/office/drawing/2014/main" id="{CBA9D7A9-B09B-715D-2073-2D3E2345D62D}"/>
                </a:ext>
              </a:extLst>
            </p:cNvPr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23;p59">
              <a:extLst>
                <a:ext uri="{FF2B5EF4-FFF2-40B4-BE49-F238E27FC236}">
                  <a16:creationId xmlns:a16="http://schemas.microsoft.com/office/drawing/2014/main" id="{EBB1A037-418A-33A5-BB83-DF46B2852238}"/>
                </a:ext>
              </a:extLst>
            </p:cNvPr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24;p59">
              <a:extLst>
                <a:ext uri="{FF2B5EF4-FFF2-40B4-BE49-F238E27FC236}">
                  <a16:creationId xmlns:a16="http://schemas.microsoft.com/office/drawing/2014/main" id="{CA8D9E6D-3BD8-FC67-3F55-2E34176C910E}"/>
                </a:ext>
              </a:extLst>
            </p:cNvPr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25;p59">
              <a:extLst>
                <a:ext uri="{FF2B5EF4-FFF2-40B4-BE49-F238E27FC236}">
                  <a16:creationId xmlns:a16="http://schemas.microsoft.com/office/drawing/2014/main" id="{4321B698-78E4-8956-ADA1-DF2360844AD4}"/>
                </a:ext>
              </a:extLst>
            </p:cNvPr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6;p59">
              <a:extLst>
                <a:ext uri="{FF2B5EF4-FFF2-40B4-BE49-F238E27FC236}">
                  <a16:creationId xmlns:a16="http://schemas.microsoft.com/office/drawing/2014/main" id="{DA6A1C05-F78E-BAD1-A715-CF84458773BF}"/>
                </a:ext>
              </a:extLst>
            </p:cNvPr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7;p59">
              <a:extLst>
                <a:ext uri="{FF2B5EF4-FFF2-40B4-BE49-F238E27FC236}">
                  <a16:creationId xmlns:a16="http://schemas.microsoft.com/office/drawing/2014/main" id="{E0CAE870-127B-6AFB-F1D3-1CB87EEEF6D3}"/>
                </a:ext>
              </a:extLst>
            </p:cNvPr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8;p59">
              <a:extLst>
                <a:ext uri="{FF2B5EF4-FFF2-40B4-BE49-F238E27FC236}">
                  <a16:creationId xmlns:a16="http://schemas.microsoft.com/office/drawing/2014/main" id="{B56E0B52-CCA3-846E-F1F5-5180C487F058}"/>
                </a:ext>
              </a:extLst>
            </p:cNvPr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29;p59">
              <a:extLst>
                <a:ext uri="{FF2B5EF4-FFF2-40B4-BE49-F238E27FC236}">
                  <a16:creationId xmlns:a16="http://schemas.microsoft.com/office/drawing/2014/main" id="{C11D879B-BB24-6CAF-1E6F-171723AB6CCE}"/>
                </a:ext>
              </a:extLst>
            </p:cNvPr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30;p59">
              <a:extLst>
                <a:ext uri="{FF2B5EF4-FFF2-40B4-BE49-F238E27FC236}">
                  <a16:creationId xmlns:a16="http://schemas.microsoft.com/office/drawing/2014/main" id="{F74787E4-B6DC-2807-D8D5-475D5B4F7B3E}"/>
                </a:ext>
              </a:extLst>
            </p:cNvPr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31;p59">
              <a:extLst>
                <a:ext uri="{FF2B5EF4-FFF2-40B4-BE49-F238E27FC236}">
                  <a16:creationId xmlns:a16="http://schemas.microsoft.com/office/drawing/2014/main" id="{2DA29A31-C083-4D70-9B61-DD2E3C1F31C8}"/>
                </a:ext>
              </a:extLst>
            </p:cNvPr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2;p59">
              <a:extLst>
                <a:ext uri="{FF2B5EF4-FFF2-40B4-BE49-F238E27FC236}">
                  <a16:creationId xmlns:a16="http://schemas.microsoft.com/office/drawing/2014/main" id="{FFAB54B1-FA54-A18A-1594-9DA1813870D1}"/>
                </a:ext>
              </a:extLst>
            </p:cNvPr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33;p59">
              <a:extLst>
                <a:ext uri="{FF2B5EF4-FFF2-40B4-BE49-F238E27FC236}">
                  <a16:creationId xmlns:a16="http://schemas.microsoft.com/office/drawing/2014/main" id="{5844EBD3-E8D7-24C1-08E7-E705AFDD959C}"/>
                </a:ext>
              </a:extLst>
            </p:cNvPr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34;p59">
              <a:extLst>
                <a:ext uri="{FF2B5EF4-FFF2-40B4-BE49-F238E27FC236}">
                  <a16:creationId xmlns:a16="http://schemas.microsoft.com/office/drawing/2014/main" id="{6D9DBD42-7B1F-C812-F08B-EE4161F53666}"/>
                </a:ext>
              </a:extLst>
            </p:cNvPr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35;p59">
              <a:extLst>
                <a:ext uri="{FF2B5EF4-FFF2-40B4-BE49-F238E27FC236}">
                  <a16:creationId xmlns:a16="http://schemas.microsoft.com/office/drawing/2014/main" id="{AB841560-9B22-5194-B155-1064638C1147}"/>
                </a:ext>
              </a:extLst>
            </p:cNvPr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36;p59">
              <a:extLst>
                <a:ext uri="{FF2B5EF4-FFF2-40B4-BE49-F238E27FC236}">
                  <a16:creationId xmlns:a16="http://schemas.microsoft.com/office/drawing/2014/main" id="{758D92F6-0A3C-C2CC-B4CD-0238CED6F3DA}"/>
                </a:ext>
              </a:extLst>
            </p:cNvPr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37;p59">
              <a:extLst>
                <a:ext uri="{FF2B5EF4-FFF2-40B4-BE49-F238E27FC236}">
                  <a16:creationId xmlns:a16="http://schemas.microsoft.com/office/drawing/2014/main" id="{48855FBC-DCBE-462F-0B67-0CFFD36BCF2A}"/>
                </a:ext>
              </a:extLst>
            </p:cNvPr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38;p59">
              <a:extLst>
                <a:ext uri="{FF2B5EF4-FFF2-40B4-BE49-F238E27FC236}">
                  <a16:creationId xmlns:a16="http://schemas.microsoft.com/office/drawing/2014/main" id="{3DDE5BA0-6FAA-F603-5C62-ACFCDF648637}"/>
                </a:ext>
              </a:extLst>
            </p:cNvPr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39;p59">
              <a:extLst>
                <a:ext uri="{FF2B5EF4-FFF2-40B4-BE49-F238E27FC236}">
                  <a16:creationId xmlns:a16="http://schemas.microsoft.com/office/drawing/2014/main" id="{F050F56D-2BA4-E20B-BF05-7A1D1FCEC995}"/>
                </a:ext>
              </a:extLst>
            </p:cNvPr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0;p59">
              <a:extLst>
                <a:ext uri="{FF2B5EF4-FFF2-40B4-BE49-F238E27FC236}">
                  <a16:creationId xmlns:a16="http://schemas.microsoft.com/office/drawing/2014/main" id="{03BD5DF1-DFCB-3CF7-5A23-C35524A45165}"/>
                </a:ext>
              </a:extLst>
            </p:cNvPr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41;p59">
              <a:extLst>
                <a:ext uri="{FF2B5EF4-FFF2-40B4-BE49-F238E27FC236}">
                  <a16:creationId xmlns:a16="http://schemas.microsoft.com/office/drawing/2014/main" id="{7D5C406D-7CFC-E922-73AB-F38EE2FE5082}"/>
                </a:ext>
              </a:extLst>
            </p:cNvPr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42;p59">
              <a:extLst>
                <a:ext uri="{FF2B5EF4-FFF2-40B4-BE49-F238E27FC236}">
                  <a16:creationId xmlns:a16="http://schemas.microsoft.com/office/drawing/2014/main" id="{CD79E1EC-8195-0EBE-EE8C-E4793BDA4A93}"/>
                </a:ext>
              </a:extLst>
            </p:cNvPr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3;p59">
              <a:extLst>
                <a:ext uri="{FF2B5EF4-FFF2-40B4-BE49-F238E27FC236}">
                  <a16:creationId xmlns:a16="http://schemas.microsoft.com/office/drawing/2014/main" id="{99341597-6388-F716-258A-38A2B8D8AD6A}"/>
                </a:ext>
              </a:extLst>
            </p:cNvPr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44;p59">
              <a:extLst>
                <a:ext uri="{FF2B5EF4-FFF2-40B4-BE49-F238E27FC236}">
                  <a16:creationId xmlns:a16="http://schemas.microsoft.com/office/drawing/2014/main" id="{D69D5926-7BA6-7CBC-8E2F-FCF16EAC31C8}"/>
                </a:ext>
              </a:extLst>
            </p:cNvPr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5;p59">
              <a:extLst>
                <a:ext uri="{FF2B5EF4-FFF2-40B4-BE49-F238E27FC236}">
                  <a16:creationId xmlns:a16="http://schemas.microsoft.com/office/drawing/2014/main" id="{AD99506D-4BD1-7764-9EEB-F29CC3A1F77A}"/>
                </a:ext>
              </a:extLst>
            </p:cNvPr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46;p59">
              <a:extLst>
                <a:ext uri="{FF2B5EF4-FFF2-40B4-BE49-F238E27FC236}">
                  <a16:creationId xmlns:a16="http://schemas.microsoft.com/office/drawing/2014/main" id="{389DFFD1-F439-99A7-0056-6C2D382F8B6D}"/>
                </a:ext>
              </a:extLst>
            </p:cNvPr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47;p59">
              <a:extLst>
                <a:ext uri="{FF2B5EF4-FFF2-40B4-BE49-F238E27FC236}">
                  <a16:creationId xmlns:a16="http://schemas.microsoft.com/office/drawing/2014/main" id="{400E351E-FE6B-6080-5D81-90F08BD7D4D9}"/>
                </a:ext>
              </a:extLst>
            </p:cNvPr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748;p59">
              <a:extLst>
                <a:ext uri="{FF2B5EF4-FFF2-40B4-BE49-F238E27FC236}">
                  <a16:creationId xmlns:a16="http://schemas.microsoft.com/office/drawing/2014/main" id="{5B27EA72-9256-9890-8358-0D12B03E96AA}"/>
                </a:ext>
              </a:extLst>
            </p:cNvPr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749;p59">
              <a:extLst>
                <a:ext uri="{FF2B5EF4-FFF2-40B4-BE49-F238E27FC236}">
                  <a16:creationId xmlns:a16="http://schemas.microsoft.com/office/drawing/2014/main" id="{E1D50E16-AE3F-6C9B-41AF-301C2F6B8FC3}"/>
                </a:ext>
              </a:extLst>
            </p:cNvPr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750;p59">
              <a:extLst>
                <a:ext uri="{FF2B5EF4-FFF2-40B4-BE49-F238E27FC236}">
                  <a16:creationId xmlns:a16="http://schemas.microsoft.com/office/drawing/2014/main" id="{3F4E11D3-812F-AC89-5A17-5E169A5BFDE9}"/>
                </a:ext>
              </a:extLst>
            </p:cNvPr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2751;p59">
              <a:extLst>
                <a:ext uri="{FF2B5EF4-FFF2-40B4-BE49-F238E27FC236}">
                  <a16:creationId xmlns:a16="http://schemas.microsoft.com/office/drawing/2014/main" id="{33607A42-06DC-7E6E-C255-6E6322B2859F}"/>
                </a:ext>
              </a:extLst>
            </p:cNvPr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2752;p59">
              <a:extLst>
                <a:ext uri="{FF2B5EF4-FFF2-40B4-BE49-F238E27FC236}">
                  <a16:creationId xmlns:a16="http://schemas.microsoft.com/office/drawing/2014/main" id="{329FDA1C-BD99-7E03-300D-10F81EA1939C}"/>
                </a:ext>
              </a:extLst>
            </p:cNvPr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2753;p59">
              <a:extLst>
                <a:ext uri="{FF2B5EF4-FFF2-40B4-BE49-F238E27FC236}">
                  <a16:creationId xmlns:a16="http://schemas.microsoft.com/office/drawing/2014/main" id="{01F16A4E-8909-8353-CE84-7DD8D92E2403}"/>
                </a:ext>
              </a:extLst>
            </p:cNvPr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754;p59">
              <a:extLst>
                <a:ext uri="{FF2B5EF4-FFF2-40B4-BE49-F238E27FC236}">
                  <a16:creationId xmlns:a16="http://schemas.microsoft.com/office/drawing/2014/main" id="{352B5FEA-C84B-B8BA-3660-91884BBC6FE1}"/>
                </a:ext>
              </a:extLst>
            </p:cNvPr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755;p59">
              <a:extLst>
                <a:ext uri="{FF2B5EF4-FFF2-40B4-BE49-F238E27FC236}">
                  <a16:creationId xmlns:a16="http://schemas.microsoft.com/office/drawing/2014/main" id="{EDDAECE5-749C-E8C7-BCCD-A269D9E7802A}"/>
                </a:ext>
              </a:extLst>
            </p:cNvPr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756;p59">
              <a:extLst>
                <a:ext uri="{FF2B5EF4-FFF2-40B4-BE49-F238E27FC236}">
                  <a16:creationId xmlns:a16="http://schemas.microsoft.com/office/drawing/2014/main" id="{1D922A85-54D1-3F48-1FEE-44155BCBC4A2}"/>
                </a:ext>
              </a:extLst>
            </p:cNvPr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757;p59">
              <a:extLst>
                <a:ext uri="{FF2B5EF4-FFF2-40B4-BE49-F238E27FC236}">
                  <a16:creationId xmlns:a16="http://schemas.microsoft.com/office/drawing/2014/main" id="{B5D2F390-BD27-6216-653B-491B564B9D72}"/>
                </a:ext>
              </a:extLst>
            </p:cNvPr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758;p59">
              <a:extLst>
                <a:ext uri="{FF2B5EF4-FFF2-40B4-BE49-F238E27FC236}">
                  <a16:creationId xmlns:a16="http://schemas.microsoft.com/office/drawing/2014/main" id="{E23F76BB-AEED-8F60-6576-A18513CB4DDA}"/>
                </a:ext>
              </a:extLst>
            </p:cNvPr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759;p59">
              <a:extLst>
                <a:ext uri="{FF2B5EF4-FFF2-40B4-BE49-F238E27FC236}">
                  <a16:creationId xmlns:a16="http://schemas.microsoft.com/office/drawing/2014/main" id="{7D483B24-751A-4FAC-B410-F77B92809C95}"/>
                </a:ext>
              </a:extLst>
            </p:cNvPr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760;p59">
              <a:extLst>
                <a:ext uri="{FF2B5EF4-FFF2-40B4-BE49-F238E27FC236}">
                  <a16:creationId xmlns:a16="http://schemas.microsoft.com/office/drawing/2014/main" id="{8A6AFF29-368D-3EC7-5DF2-86E66C12E0D2}"/>
                </a:ext>
              </a:extLst>
            </p:cNvPr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761;p59">
              <a:extLst>
                <a:ext uri="{FF2B5EF4-FFF2-40B4-BE49-F238E27FC236}">
                  <a16:creationId xmlns:a16="http://schemas.microsoft.com/office/drawing/2014/main" id="{270CFA79-F239-4E8F-CE42-37CB67B226D6}"/>
                </a:ext>
              </a:extLst>
            </p:cNvPr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762;p59">
              <a:extLst>
                <a:ext uri="{FF2B5EF4-FFF2-40B4-BE49-F238E27FC236}">
                  <a16:creationId xmlns:a16="http://schemas.microsoft.com/office/drawing/2014/main" id="{C2EF1AD2-83FD-EB22-3DB6-25C2F427208E}"/>
                </a:ext>
              </a:extLst>
            </p:cNvPr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763;p59">
              <a:extLst>
                <a:ext uri="{FF2B5EF4-FFF2-40B4-BE49-F238E27FC236}">
                  <a16:creationId xmlns:a16="http://schemas.microsoft.com/office/drawing/2014/main" id="{7AD89611-6F5D-7F43-2F90-841ECB3FD67C}"/>
                </a:ext>
              </a:extLst>
            </p:cNvPr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764;p59">
              <a:extLst>
                <a:ext uri="{FF2B5EF4-FFF2-40B4-BE49-F238E27FC236}">
                  <a16:creationId xmlns:a16="http://schemas.microsoft.com/office/drawing/2014/main" id="{E655A344-4721-6613-8E51-22A7B36B5E0F}"/>
                </a:ext>
              </a:extLst>
            </p:cNvPr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765;p59">
              <a:extLst>
                <a:ext uri="{FF2B5EF4-FFF2-40B4-BE49-F238E27FC236}">
                  <a16:creationId xmlns:a16="http://schemas.microsoft.com/office/drawing/2014/main" id="{244FBFA3-0FE6-7CA9-C985-898759641EA7}"/>
                </a:ext>
              </a:extLst>
            </p:cNvPr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766;p59">
              <a:extLst>
                <a:ext uri="{FF2B5EF4-FFF2-40B4-BE49-F238E27FC236}">
                  <a16:creationId xmlns:a16="http://schemas.microsoft.com/office/drawing/2014/main" id="{C0688B44-269C-C9AE-D8A6-2D6B55F339D5}"/>
                </a:ext>
              </a:extLst>
            </p:cNvPr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767;p59">
              <a:extLst>
                <a:ext uri="{FF2B5EF4-FFF2-40B4-BE49-F238E27FC236}">
                  <a16:creationId xmlns:a16="http://schemas.microsoft.com/office/drawing/2014/main" id="{6F0C78BE-2A10-D3EB-EF04-C53D301A89FA}"/>
                </a:ext>
              </a:extLst>
            </p:cNvPr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768;p59">
              <a:extLst>
                <a:ext uri="{FF2B5EF4-FFF2-40B4-BE49-F238E27FC236}">
                  <a16:creationId xmlns:a16="http://schemas.microsoft.com/office/drawing/2014/main" id="{09530EF1-E3EE-CA80-9208-BC49EFE959B6}"/>
                </a:ext>
              </a:extLst>
            </p:cNvPr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769;p59">
              <a:extLst>
                <a:ext uri="{FF2B5EF4-FFF2-40B4-BE49-F238E27FC236}">
                  <a16:creationId xmlns:a16="http://schemas.microsoft.com/office/drawing/2014/main" id="{24B44ADC-DCB6-0348-0F93-F9C377F837A4}"/>
                </a:ext>
              </a:extLst>
            </p:cNvPr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770;p59">
              <a:extLst>
                <a:ext uri="{FF2B5EF4-FFF2-40B4-BE49-F238E27FC236}">
                  <a16:creationId xmlns:a16="http://schemas.microsoft.com/office/drawing/2014/main" id="{4878428C-6BF8-0165-1CB8-AEEE3FB38FAC}"/>
                </a:ext>
              </a:extLst>
            </p:cNvPr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771;p59">
              <a:extLst>
                <a:ext uri="{FF2B5EF4-FFF2-40B4-BE49-F238E27FC236}">
                  <a16:creationId xmlns:a16="http://schemas.microsoft.com/office/drawing/2014/main" id="{CB731DC4-8361-C27C-54FD-FAE4565CA85A}"/>
                </a:ext>
              </a:extLst>
            </p:cNvPr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772;p59">
              <a:extLst>
                <a:ext uri="{FF2B5EF4-FFF2-40B4-BE49-F238E27FC236}">
                  <a16:creationId xmlns:a16="http://schemas.microsoft.com/office/drawing/2014/main" id="{288198B1-D8F6-05BA-2B76-44683308986D}"/>
                </a:ext>
              </a:extLst>
            </p:cNvPr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773;p59">
              <a:extLst>
                <a:ext uri="{FF2B5EF4-FFF2-40B4-BE49-F238E27FC236}">
                  <a16:creationId xmlns:a16="http://schemas.microsoft.com/office/drawing/2014/main" id="{C8345E4B-961F-8CCA-8D22-5A542398558E}"/>
                </a:ext>
              </a:extLst>
            </p:cNvPr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774;p59">
              <a:extLst>
                <a:ext uri="{FF2B5EF4-FFF2-40B4-BE49-F238E27FC236}">
                  <a16:creationId xmlns:a16="http://schemas.microsoft.com/office/drawing/2014/main" id="{511F9DFC-9565-9027-BDAD-1CB1E25DDA05}"/>
                </a:ext>
              </a:extLst>
            </p:cNvPr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775;p59">
              <a:extLst>
                <a:ext uri="{FF2B5EF4-FFF2-40B4-BE49-F238E27FC236}">
                  <a16:creationId xmlns:a16="http://schemas.microsoft.com/office/drawing/2014/main" id="{332C32D3-A3BF-2E5E-8CBB-4022C567BAE1}"/>
                </a:ext>
              </a:extLst>
            </p:cNvPr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776;p59">
              <a:extLst>
                <a:ext uri="{FF2B5EF4-FFF2-40B4-BE49-F238E27FC236}">
                  <a16:creationId xmlns:a16="http://schemas.microsoft.com/office/drawing/2014/main" id="{CD2A6DC8-EE89-7022-0552-8036DC75DF03}"/>
                </a:ext>
              </a:extLst>
            </p:cNvPr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777;p59">
              <a:extLst>
                <a:ext uri="{FF2B5EF4-FFF2-40B4-BE49-F238E27FC236}">
                  <a16:creationId xmlns:a16="http://schemas.microsoft.com/office/drawing/2014/main" id="{3C5DF62C-481B-96E0-F1D5-73AC114EE521}"/>
                </a:ext>
              </a:extLst>
            </p:cNvPr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778;p59">
              <a:extLst>
                <a:ext uri="{FF2B5EF4-FFF2-40B4-BE49-F238E27FC236}">
                  <a16:creationId xmlns:a16="http://schemas.microsoft.com/office/drawing/2014/main" id="{B0E60B9F-F77E-5FB3-0F62-D648C467D38F}"/>
                </a:ext>
              </a:extLst>
            </p:cNvPr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779;p59">
              <a:extLst>
                <a:ext uri="{FF2B5EF4-FFF2-40B4-BE49-F238E27FC236}">
                  <a16:creationId xmlns:a16="http://schemas.microsoft.com/office/drawing/2014/main" id="{975CC6CA-D208-69F6-59BE-73FE127F9324}"/>
                </a:ext>
              </a:extLst>
            </p:cNvPr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780;p59">
              <a:extLst>
                <a:ext uri="{FF2B5EF4-FFF2-40B4-BE49-F238E27FC236}">
                  <a16:creationId xmlns:a16="http://schemas.microsoft.com/office/drawing/2014/main" id="{C6A4C792-B335-AE7C-69CB-DFF6F9AA7DFA}"/>
                </a:ext>
              </a:extLst>
            </p:cNvPr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781;p59">
              <a:extLst>
                <a:ext uri="{FF2B5EF4-FFF2-40B4-BE49-F238E27FC236}">
                  <a16:creationId xmlns:a16="http://schemas.microsoft.com/office/drawing/2014/main" id="{95AFF7CE-0A01-D019-99FE-B470C8BED19F}"/>
                </a:ext>
              </a:extLst>
            </p:cNvPr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782;p59">
              <a:extLst>
                <a:ext uri="{FF2B5EF4-FFF2-40B4-BE49-F238E27FC236}">
                  <a16:creationId xmlns:a16="http://schemas.microsoft.com/office/drawing/2014/main" id="{D94229E3-0902-BC88-A63A-AA3D556506F5}"/>
                </a:ext>
              </a:extLst>
            </p:cNvPr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783;p59">
              <a:extLst>
                <a:ext uri="{FF2B5EF4-FFF2-40B4-BE49-F238E27FC236}">
                  <a16:creationId xmlns:a16="http://schemas.microsoft.com/office/drawing/2014/main" id="{297DEED4-B088-FD1E-D640-DB869B50F336}"/>
                </a:ext>
              </a:extLst>
            </p:cNvPr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784;p59">
              <a:extLst>
                <a:ext uri="{FF2B5EF4-FFF2-40B4-BE49-F238E27FC236}">
                  <a16:creationId xmlns:a16="http://schemas.microsoft.com/office/drawing/2014/main" id="{26280D0B-7A7D-A202-72EB-14FC28A50AAF}"/>
                </a:ext>
              </a:extLst>
            </p:cNvPr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785;p59">
              <a:extLst>
                <a:ext uri="{FF2B5EF4-FFF2-40B4-BE49-F238E27FC236}">
                  <a16:creationId xmlns:a16="http://schemas.microsoft.com/office/drawing/2014/main" id="{808D2570-3690-D43A-D48F-732276048872}"/>
                </a:ext>
              </a:extLst>
            </p:cNvPr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786;p59">
              <a:extLst>
                <a:ext uri="{FF2B5EF4-FFF2-40B4-BE49-F238E27FC236}">
                  <a16:creationId xmlns:a16="http://schemas.microsoft.com/office/drawing/2014/main" id="{8674E57B-0557-90C9-1085-5536E20E1F83}"/>
                </a:ext>
              </a:extLst>
            </p:cNvPr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787;p59">
              <a:extLst>
                <a:ext uri="{FF2B5EF4-FFF2-40B4-BE49-F238E27FC236}">
                  <a16:creationId xmlns:a16="http://schemas.microsoft.com/office/drawing/2014/main" id="{BB0432C3-F073-A4CD-086A-977AE24D2AE2}"/>
                </a:ext>
              </a:extLst>
            </p:cNvPr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788;p59">
              <a:extLst>
                <a:ext uri="{FF2B5EF4-FFF2-40B4-BE49-F238E27FC236}">
                  <a16:creationId xmlns:a16="http://schemas.microsoft.com/office/drawing/2014/main" id="{B8BD6D05-8E2E-D821-58F6-CDD9F38ABB43}"/>
                </a:ext>
              </a:extLst>
            </p:cNvPr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789;p59">
              <a:extLst>
                <a:ext uri="{FF2B5EF4-FFF2-40B4-BE49-F238E27FC236}">
                  <a16:creationId xmlns:a16="http://schemas.microsoft.com/office/drawing/2014/main" id="{200AFFD9-E1AF-ECF0-1F05-92F83A1B5CB8}"/>
                </a:ext>
              </a:extLst>
            </p:cNvPr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790;p59">
              <a:extLst>
                <a:ext uri="{FF2B5EF4-FFF2-40B4-BE49-F238E27FC236}">
                  <a16:creationId xmlns:a16="http://schemas.microsoft.com/office/drawing/2014/main" id="{69E41F51-CCBF-C85C-E727-F2C06950D788}"/>
                </a:ext>
              </a:extLst>
            </p:cNvPr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791;p59">
              <a:extLst>
                <a:ext uri="{FF2B5EF4-FFF2-40B4-BE49-F238E27FC236}">
                  <a16:creationId xmlns:a16="http://schemas.microsoft.com/office/drawing/2014/main" id="{5FF4A144-EB76-D4E0-8ED0-D94F2932F367}"/>
                </a:ext>
              </a:extLst>
            </p:cNvPr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" name="Google Shape;2792;p59">
              <a:extLst>
                <a:ext uri="{FF2B5EF4-FFF2-40B4-BE49-F238E27FC236}">
                  <a16:creationId xmlns:a16="http://schemas.microsoft.com/office/drawing/2014/main" id="{F0D7FA54-B00C-F929-53F3-6D3054B65135}"/>
                </a:ext>
              </a:extLst>
            </p:cNvPr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1914" name="Google Shape;2793;p59">
                <a:extLst>
                  <a:ext uri="{FF2B5EF4-FFF2-40B4-BE49-F238E27FC236}">
                    <a16:creationId xmlns:a16="http://schemas.microsoft.com/office/drawing/2014/main" id="{C4DA1D21-831C-FBD0-CDAA-0BF6509B2C91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2794;p59">
                <a:extLst>
                  <a:ext uri="{FF2B5EF4-FFF2-40B4-BE49-F238E27FC236}">
                    <a16:creationId xmlns:a16="http://schemas.microsoft.com/office/drawing/2014/main" id="{001D79CD-38A3-5E3F-3B29-E53630A81C91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2795;p59">
                <a:extLst>
                  <a:ext uri="{FF2B5EF4-FFF2-40B4-BE49-F238E27FC236}">
                    <a16:creationId xmlns:a16="http://schemas.microsoft.com/office/drawing/2014/main" id="{66174B9A-C8F9-C738-702B-9BBCE9297816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2796;p59">
                <a:extLst>
                  <a:ext uri="{FF2B5EF4-FFF2-40B4-BE49-F238E27FC236}">
                    <a16:creationId xmlns:a16="http://schemas.microsoft.com/office/drawing/2014/main" id="{BE60CF8E-6326-4EA9-1E7F-699C6CF2C74D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2797;p59">
                <a:extLst>
                  <a:ext uri="{FF2B5EF4-FFF2-40B4-BE49-F238E27FC236}">
                    <a16:creationId xmlns:a16="http://schemas.microsoft.com/office/drawing/2014/main" id="{CE34BE0E-7D23-288C-9695-67E59C65BDBB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2798;p59">
                <a:extLst>
                  <a:ext uri="{FF2B5EF4-FFF2-40B4-BE49-F238E27FC236}">
                    <a16:creationId xmlns:a16="http://schemas.microsoft.com/office/drawing/2014/main" id="{6156CECD-A569-3EE8-C4BA-4E199E5AABA3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93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7" name="Google Shape;2607;p58"/>
          <p:cNvGrpSpPr/>
          <p:nvPr/>
        </p:nvGrpSpPr>
        <p:grpSpPr>
          <a:xfrm>
            <a:off x="4636338" y="528581"/>
            <a:ext cx="1131593" cy="1082850"/>
            <a:chOff x="1317586" y="1856572"/>
            <a:chExt cx="749797" cy="717499"/>
          </a:xfrm>
        </p:grpSpPr>
        <p:sp>
          <p:nvSpPr>
            <p:cNvPr id="2608" name="Google Shape;2608;p58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3" name="Google Shape;2613;p58"/>
          <p:cNvSpPr txBox="1">
            <a:spLocks noGrp="1"/>
          </p:cNvSpPr>
          <p:nvPr>
            <p:ph type="title"/>
          </p:nvPr>
        </p:nvSpPr>
        <p:spPr>
          <a:xfrm>
            <a:off x="4774217" y="607362"/>
            <a:ext cx="934774" cy="836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</a:t>
            </a:r>
            <a:endParaRPr sz="3600" dirty="0"/>
          </a:p>
        </p:txBody>
      </p:sp>
      <p:sp>
        <p:nvSpPr>
          <p:cNvPr id="2616" name="Google Shape;2616;p58"/>
          <p:cNvSpPr txBox="1">
            <a:spLocks noGrp="1"/>
          </p:cNvSpPr>
          <p:nvPr>
            <p:ph type="subTitle" idx="3"/>
          </p:nvPr>
        </p:nvSpPr>
        <p:spPr>
          <a:xfrm>
            <a:off x="441185" y="335478"/>
            <a:ext cx="4022875" cy="1220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•</a:t>
            </a:r>
            <a:r>
              <a:rPr lang="en-US" dirty="0"/>
              <a:t>    The web application can be extended to support other image classification tasks and different pre-trained models by modifying the model loading and inference steps</a:t>
            </a:r>
            <a:r>
              <a:rPr lang="en-US" sz="1200" dirty="0"/>
              <a:t>.</a:t>
            </a:r>
            <a:endParaRPr lang="en-US" dirty="0"/>
          </a:p>
        </p:txBody>
      </p:sp>
      <p:grpSp>
        <p:nvGrpSpPr>
          <p:cNvPr id="2" name="Google Shape;2106;p50">
            <a:extLst>
              <a:ext uri="{FF2B5EF4-FFF2-40B4-BE49-F238E27FC236}">
                <a16:creationId xmlns:a16="http://schemas.microsoft.com/office/drawing/2014/main" id="{9A704C32-148A-1B92-C8B6-80AB0DFABE25}"/>
              </a:ext>
            </a:extLst>
          </p:cNvPr>
          <p:cNvGrpSpPr/>
          <p:nvPr/>
        </p:nvGrpSpPr>
        <p:grpSpPr>
          <a:xfrm>
            <a:off x="379077" y="2823381"/>
            <a:ext cx="2113895" cy="2320119"/>
            <a:chOff x="-4813275" y="663875"/>
            <a:chExt cx="3648475" cy="4510300"/>
          </a:xfrm>
        </p:grpSpPr>
        <p:sp>
          <p:nvSpPr>
            <p:cNvPr id="3" name="Google Shape;2107;p50">
              <a:extLst>
                <a:ext uri="{FF2B5EF4-FFF2-40B4-BE49-F238E27FC236}">
                  <a16:creationId xmlns:a16="http://schemas.microsoft.com/office/drawing/2014/main" id="{BE6D67B8-2840-DA80-F2CB-D3049E92E357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08;p50">
              <a:extLst>
                <a:ext uri="{FF2B5EF4-FFF2-40B4-BE49-F238E27FC236}">
                  <a16:creationId xmlns:a16="http://schemas.microsoft.com/office/drawing/2014/main" id="{096D7C69-6DD2-AD48-4675-45BE054D2655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09;p50">
              <a:extLst>
                <a:ext uri="{FF2B5EF4-FFF2-40B4-BE49-F238E27FC236}">
                  <a16:creationId xmlns:a16="http://schemas.microsoft.com/office/drawing/2014/main" id="{B86171AE-148A-512A-AD3B-F0F1558A006A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10;p50">
              <a:extLst>
                <a:ext uri="{FF2B5EF4-FFF2-40B4-BE49-F238E27FC236}">
                  <a16:creationId xmlns:a16="http://schemas.microsoft.com/office/drawing/2014/main" id="{80B4F381-3268-E388-DB9F-50EF4846B65E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11;p50">
              <a:extLst>
                <a:ext uri="{FF2B5EF4-FFF2-40B4-BE49-F238E27FC236}">
                  <a16:creationId xmlns:a16="http://schemas.microsoft.com/office/drawing/2014/main" id="{CE2BDD32-7397-E5AE-506B-CF34D616DD3F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2;p50">
              <a:extLst>
                <a:ext uri="{FF2B5EF4-FFF2-40B4-BE49-F238E27FC236}">
                  <a16:creationId xmlns:a16="http://schemas.microsoft.com/office/drawing/2014/main" id="{DBF52B55-A051-73EF-0EBF-97EC1E711BA0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3;p50">
              <a:extLst>
                <a:ext uri="{FF2B5EF4-FFF2-40B4-BE49-F238E27FC236}">
                  <a16:creationId xmlns:a16="http://schemas.microsoft.com/office/drawing/2014/main" id="{C2E17F61-D7D7-09CE-5DA4-8FCACC94C1BF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4;p50">
              <a:extLst>
                <a:ext uri="{FF2B5EF4-FFF2-40B4-BE49-F238E27FC236}">
                  <a16:creationId xmlns:a16="http://schemas.microsoft.com/office/drawing/2014/main" id="{6481A0A3-180C-3CDE-9646-27EE65E88035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15;p50">
              <a:extLst>
                <a:ext uri="{FF2B5EF4-FFF2-40B4-BE49-F238E27FC236}">
                  <a16:creationId xmlns:a16="http://schemas.microsoft.com/office/drawing/2014/main" id="{17969ECB-7D42-A3CC-9034-130FFA3A316D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6;p50">
              <a:extLst>
                <a:ext uri="{FF2B5EF4-FFF2-40B4-BE49-F238E27FC236}">
                  <a16:creationId xmlns:a16="http://schemas.microsoft.com/office/drawing/2014/main" id="{53DC4A79-3F71-C08C-659A-217A250718EF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17;p50">
              <a:extLst>
                <a:ext uri="{FF2B5EF4-FFF2-40B4-BE49-F238E27FC236}">
                  <a16:creationId xmlns:a16="http://schemas.microsoft.com/office/drawing/2014/main" id="{6099D8EA-EDE1-2A93-3569-01D05BA49F4D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8;p50">
              <a:extLst>
                <a:ext uri="{FF2B5EF4-FFF2-40B4-BE49-F238E27FC236}">
                  <a16:creationId xmlns:a16="http://schemas.microsoft.com/office/drawing/2014/main" id="{308A354C-AE4A-64D7-78D0-144E5C40ECFB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9;p50">
              <a:extLst>
                <a:ext uri="{FF2B5EF4-FFF2-40B4-BE49-F238E27FC236}">
                  <a16:creationId xmlns:a16="http://schemas.microsoft.com/office/drawing/2014/main" id="{CBEDB0A0-3C6D-24B2-5244-225E17DD2102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20;p50">
              <a:extLst>
                <a:ext uri="{FF2B5EF4-FFF2-40B4-BE49-F238E27FC236}">
                  <a16:creationId xmlns:a16="http://schemas.microsoft.com/office/drawing/2014/main" id="{1F008D6B-244E-AFCC-27DB-50C3D754C2F9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1;p50">
              <a:extLst>
                <a:ext uri="{FF2B5EF4-FFF2-40B4-BE49-F238E27FC236}">
                  <a16:creationId xmlns:a16="http://schemas.microsoft.com/office/drawing/2014/main" id="{3A23F6DB-0B18-0178-C3F1-449F3C49D3C8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22;p50">
              <a:extLst>
                <a:ext uri="{FF2B5EF4-FFF2-40B4-BE49-F238E27FC236}">
                  <a16:creationId xmlns:a16="http://schemas.microsoft.com/office/drawing/2014/main" id="{FF4E9346-2C82-530D-752D-8CCB5C12E4DA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23;p50">
              <a:extLst>
                <a:ext uri="{FF2B5EF4-FFF2-40B4-BE49-F238E27FC236}">
                  <a16:creationId xmlns:a16="http://schemas.microsoft.com/office/drawing/2014/main" id="{659914CC-33D9-7553-A0FF-0AA48E5C8EC2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4;p50">
              <a:extLst>
                <a:ext uri="{FF2B5EF4-FFF2-40B4-BE49-F238E27FC236}">
                  <a16:creationId xmlns:a16="http://schemas.microsoft.com/office/drawing/2014/main" id="{2313FA39-2BD2-D87E-6E09-7AA8CA273014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25;p50">
              <a:extLst>
                <a:ext uri="{FF2B5EF4-FFF2-40B4-BE49-F238E27FC236}">
                  <a16:creationId xmlns:a16="http://schemas.microsoft.com/office/drawing/2014/main" id="{AF340D02-7C2E-05B2-D6C2-ACEB0EDA84D0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6;p50">
              <a:extLst>
                <a:ext uri="{FF2B5EF4-FFF2-40B4-BE49-F238E27FC236}">
                  <a16:creationId xmlns:a16="http://schemas.microsoft.com/office/drawing/2014/main" id="{37FF5127-BE15-E4CE-48B6-113B3ABEFAB0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7;p50">
              <a:extLst>
                <a:ext uri="{FF2B5EF4-FFF2-40B4-BE49-F238E27FC236}">
                  <a16:creationId xmlns:a16="http://schemas.microsoft.com/office/drawing/2014/main" id="{4614549E-D4EB-12CE-FCE2-5C2CF92F76AA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8;p50">
              <a:extLst>
                <a:ext uri="{FF2B5EF4-FFF2-40B4-BE49-F238E27FC236}">
                  <a16:creationId xmlns:a16="http://schemas.microsoft.com/office/drawing/2014/main" id="{B36A97C9-ECA6-5098-42BF-EF9377A7F94D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9;p50">
              <a:extLst>
                <a:ext uri="{FF2B5EF4-FFF2-40B4-BE49-F238E27FC236}">
                  <a16:creationId xmlns:a16="http://schemas.microsoft.com/office/drawing/2014/main" id="{858FDC5A-77AB-FEF2-46B3-391EAD8B3C75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0;p50">
              <a:extLst>
                <a:ext uri="{FF2B5EF4-FFF2-40B4-BE49-F238E27FC236}">
                  <a16:creationId xmlns:a16="http://schemas.microsoft.com/office/drawing/2014/main" id="{A3083B6D-441C-4A23-B5A3-8F1B7F854728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1;p50">
              <a:extLst>
                <a:ext uri="{FF2B5EF4-FFF2-40B4-BE49-F238E27FC236}">
                  <a16:creationId xmlns:a16="http://schemas.microsoft.com/office/drawing/2014/main" id="{155C75E0-86B7-FB67-1254-09F6018A5335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32;p50">
              <a:extLst>
                <a:ext uri="{FF2B5EF4-FFF2-40B4-BE49-F238E27FC236}">
                  <a16:creationId xmlns:a16="http://schemas.microsoft.com/office/drawing/2014/main" id="{F9AEC04B-2F0B-14A7-4105-94D0FE6F48E1}"/>
                </a:ext>
              </a:extLst>
            </p:cNvPr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3;p50">
              <a:extLst>
                <a:ext uri="{FF2B5EF4-FFF2-40B4-BE49-F238E27FC236}">
                  <a16:creationId xmlns:a16="http://schemas.microsoft.com/office/drawing/2014/main" id="{9CCD7AA6-B4DD-E072-C6BB-7AA7C92EE440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4;p50">
              <a:extLst>
                <a:ext uri="{FF2B5EF4-FFF2-40B4-BE49-F238E27FC236}">
                  <a16:creationId xmlns:a16="http://schemas.microsoft.com/office/drawing/2014/main" id="{E72C2C58-38C7-CFE0-C96C-C713E8EACD78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5;p50">
              <a:extLst>
                <a:ext uri="{FF2B5EF4-FFF2-40B4-BE49-F238E27FC236}">
                  <a16:creationId xmlns:a16="http://schemas.microsoft.com/office/drawing/2014/main" id="{392F58C8-3A7F-F4D3-9F93-2826DE8F7B01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6;p50">
              <a:extLst>
                <a:ext uri="{FF2B5EF4-FFF2-40B4-BE49-F238E27FC236}">
                  <a16:creationId xmlns:a16="http://schemas.microsoft.com/office/drawing/2014/main" id="{CFD42C5C-489D-8DBA-0545-99DDBF838B53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37;p50">
              <a:extLst>
                <a:ext uri="{FF2B5EF4-FFF2-40B4-BE49-F238E27FC236}">
                  <a16:creationId xmlns:a16="http://schemas.microsoft.com/office/drawing/2014/main" id="{F5256A1F-2866-6479-5A04-9F7A0B58B1D3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8;p50">
              <a:extLst>
                <a:ext uri="{FF2B5EF4-FFF2-40B4-BE49-F238E27FC236}">
                  <a16:creationId xmlns:a16="http://schemas.microsoft.com/office/drawing/2014/main" id="{C822FEFA-613C-BC7B-4C38-6620A908777D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9;p50">
              <a:extLst>
                <a:ext uri="{FF2B5EF4-FFF2-40B4-BE49-F238E27FC236}">
                  <a16:creationId xmlns:a16="http://schemas.microsoft.com/office/drawing/2014/main" id="{65E3FC5F-D42E-C5BB-EDFF-909599AB9977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0;p50">
              <a:extLst>
                <a:ext uri="{FF2B5EF4-FFF2-40B4-BE49-F238E27FC236}">
                  <a16:creationId xmlns:a16="http://schemas.microsoft.com/office/drawing/2014/main" id="{503CB223-865D-5C7E-7480-AF67C7BB759D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41;p50">
              <a:extLst>
                <a:ext uri="{FF2B5EF4-FFF2-40B4-BE49-F238E27FC236}">
                  <a16:creationId xmlns:a16="http://schemas.microsoft.com/office/drawing/2014/main" id="{7566A172-037F-7F23-26CD-E9B1A5D3E96A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2;p50">
              <a:extLst>
                <a:ext uri="{FF2B5EF4-FFF2-40B4-BE49-F238E27FC236}">
                  <a16:creationId xmlns:a16="http://schemas.microsoft.com/office/drawing/2014/main" id="{0FE60A52-99BB-4CEE-A8FB-CE52338895F1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3;p50">
              <a:extLst>
                <a:ext uri="{FF2B5EF4-FFF2-40B4-BE49-F238E27FC236}">
                  <a16:creationId xmlns:a16="http://schemas.microsoft.com/office/drawing/2014/main" id="{2DF0C0B9-2544-18CB-131F-C628F517DEAC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44;p50">
              <a:extLst>
                <a:ext uri="{FF2B5EF4-FFF2-40B4-BE49-F238E27FC236}">
                  <a16:creationId xmlns:a16="http://schemas.microsoft.com/office/drawing/2014/main" id="{A5195F9A-5C11-79DF-8706-979BDF200F9D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45;p50">
              <a:extLst>
                <a:ext uri="{FF2B5EF4-FFF2-40B4-BE49-F238E27FC236}">
                  <a16:creationId xmlns:a16="http://schemas.microsoft.com/office/drawing/2014/main" id="{8DE0EF6D-5BA3-6B87-09A4-C6127DE30D67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46;p50">
              <a:extLst>
                <a:ext uri="{FF2B5EF4-FFF2-40B4-BE49-F238E27FC236}">
                  <a16:creationId xmlns:a16="http://schemas.microsoft.com/office/drawing/2014/main" id="{ADB290B9-C2CC-E53D-6847-C91C10902FE5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47;p50">
              <a:extLst>
                <a:ext uri="{FF2B5EF4-FFF2-40B4-BE49-F238E27FC236}">
                  <a16:creationId xmlns:a16="http://schemas.microsoft.com/office/drawing/2014/main" id="{C6642FBD-7D9D-D072-15AE-6B0C5FAA6FBA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8;p50">
              <a:extLst>
                <a:ext uri="{FF2B5EF4-FFF2-40B4-BE49-F238E27FC236}">
                  <a16:creationId xmlns:a16="http://schemas.microsoft.com/office/drawing/2014/main" id="{9E83F54A-3486-3B10-7B4F-1C3E86618E11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9;p50">
              <a:extLst>
                <a:ext uri="{FF2B5EF4-FFF2-40B4-BE49-F238E27FC236}">
                  <a16:creationId xmlns:a16="http://schemas.microsoft.com/office/drawing/2014/main" id="{84A30C42-307C-8C0E-9837-FED849E33457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50;p50">
              <a:extLst>
                <a:ext uri="{FF2B5EF4-FFF2-40B4-BE49-F238E27FC236}">
                  <a16:creationId xmlns:a16="http://schemas.microsoft.com/office/drawing/2014/main" id="{78150FF0-CF0A-BD21-4E56-680B0FA90C07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51;p50">
              <a:extLst>
                <a:ext uri="{FF2B5EF4-FFF2-40B4-BE49-F238E27FC236}">
                  <a16:creationId xmlns:a16="http://schemas.microsoft.com/office/drawing/2014/main" id="{6E244B0A-E18B-B3A5-0E3F-2973DF5B7F92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52;p50">
              <a:extLst>
                <a:ext uri="{FF2B5EF4-FFF2-40B4-BE49-F238E27FC236}">
                  <a16:creationId xmlns:a16="http://schemas.microsoft.com/office/drawing/2014/main" id="{A49CD579-DC63-F010-5ECE-CBEADD27490E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3;p50">
              <a:extLst>
                <a:ext uri="{FF2B5EF4-FFF2-40B4-BE49-F238E27FC236}">
                  <a16:creationId xmlns:a16="http://schemas.microsoft.com/office/drawing/2014/main" id="{0B0E9C00-30DC-B1B3-BDD1-22A3E056DA65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54;p50">
              <a:extLst>
                <a:ext uri="{FF2B5EF4-FFF2-40B4-BE49-F238E27FC236}">
                  <a16:creationId xmlns:a16="http://schemas.microsoft.com/office/drawing/2014/main" id="{1AE88A06-CC37-6D5D-CF5E-371D0D6E4A44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55;p50">
              <a:extLst>
                <a:ext uri="{FF2B5EF4-FFF2-40B4-BE49-F238E27FC236}">
                  <a16:creationId xmlns:a16="http://schemas.microsoft.com/office/drawing/2014/main" id="{E90EFF40-14BA-7019-6E74-C373DC1C32FD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56;p50">
              <a:extLst>
                <a:ext uri="{FF2B5EF4-FFF2-40B4-BE49-F238E27FC236}">
                  <a16:creationId xmlns:a16="http://schemas.microsoft.com/office/drawing/2014/main" id="{29903F7A-07D0-6238-12B3-887C65E00620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57;p50">
              <a:extLst>
                <a:ext uri="{FF2B5EF4-FFF2-40B4-BE49-F238E27FC236}">
                  <a16:creationId xmlns:a16="http://schemas.microsoft.com/office/drawing/2014/main" id="{EABF51EF-EC06-28C7-1E46-78B4C2A636FF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8;p50">
              <a:extLst>
                <a:ext uri="{FF2B5EF4-FFF2-40B4-BE49-F238E27FC236}">
                  <a16:creationId xmlns:a16="http://schemas.microsoft.com/office/drawing/2014/main" id="{411F336C-A95D-01B4-433D-E493514A7B9E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59;p50">
              <a:extLst>
                <a:ext uri="{FF2B5EF4-FFF2-40B4-BE49-F238E27FC236}">
                  <a16:creationId xmlns:a16="http://schemas.microsoft.com/office/drawing/2014/main" id="{294E1453-5C14-E2F6-1534-52A35C3617E5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60;p50">
              <a:extLst>
                <a:ext uri="{FF2B5EF4-FFF2-40B4-BE49-F238E27FC236}">
                  <a16:creationId xmlns:a16="http://schemas.microsoft.com/office/drawing/2014/main" id="{B4748F36-538D-36B8-F3D3-4D1BF301228C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61;p50">
              <a:extLst>
                <a:ext uri="{FF2B5EF4-FFF2-40B4-BE49-F238E27FC236}">
                  <a16:creationId xmlns:a16="http://schemas.microsoft.com/office/drawing/2014/main" id="{858A2DE3-CAD6-6216-6828-FFD121539AC1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62;p50">
              <a:extLst>
                <a:ext uri="{FF2B5EF4-FFF2-40B4-BE49-F238E27FC236}">
                  <a16:creationId xmlns:a16="http://schemas.microsoft.com/office/drawing/2014/main" id="{65246AB6-8431-0727-5C42-C1A3AEF12144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63;p50">
              <a:extLst>
                <a:ext uri="{FF2B5EF4-FFF2-40B4-BE49-F238E27FC236}">
                  <a16:creationId xmlns:a16="http://schemas.microsoft.com/office/drawing/2014/main" id="{D3385D81-3A3F-5967-2819-1A0B18E76481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64;p50">
              <a:extLst>
                <a:ext uri="{FF2B5EF4-FFF2-40B4-BE49-F238E27FC236}">
                  <a16:creationId xmlns:a16="http://schemas.microsoft.com/office/drawing/2014/main" id="{069FA194-AC6D-BE7E-5FBB-4F38A2F811FB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65;p50">
              <a:extLst>
                <a:ext uri="{FF2B5EF4-FFF2-40B4-BE49-F238E27FC236}">
                  <a16:creationId xmlns:a16="http://schemas.microsoft.com/office/drawing/2014/main" id="{3F00C820-04FA-D322-7BDD-056B84B19FA7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66;p50">
              <a:extLst>
                <a:ext uri="{FF2B5EF4-FFF2-40B4-BE49-F238E27FC236}">
                  <a16:creationId xmlns:a16="http://schemas.microsoft.com/office/drawing/2014/main" id="{0D7534A0-1F74-8039-7762-0AE93F0C6EAE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67;p50">
              <a:extLst>
                <a:ext uri="{FF2B5EF4-FFF2-40B4-BE49-F238E27FC236}">
                  <a16:creationId xmlns:a16="http://schemas.microsoft.com/office/drawing/2014/main" id="{3A804A0C-13A0-5534-7FE4-70660BA38DAA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168;p50">
              <a:extLst>
                <a:ext uri="{FF2B5EF4-FFF2-40B4-BE49-F238E27FC236}">
                  <a16:creationId xmlns:a16="http://schemas.microsoft.com/office/drawing/2014/main" id="{9B551423-B934-FFD7-9333-6C8342277A68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169;p50">
              <a:extLst>
                <a:ext uri="{FF2B5EF4-FFF2-40B4-BE49-F238E27FC236}">
                  <a16:creationId xmlns:a16="http://schemas.microsoft.com/office/drawing/2014/main" id="{E1CBBC38-5CD8-5691-9236-9C8BF35EB392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170;p50">
              <a:extLst>
                <a:ext uri="{FF2B5EF4-FFF2-40B4-BE49-F238E27FC236}">
                  <a16:creationId xmlns:a16="http://schemas.microsoft.com/office/drawing/2014/main" id="{4D1FB7BC-7ABD-5BAD-D3E3-6982083D276B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171;p50">
              <a:extLst>
                <a:ext uri="{FF2B5EF4-FFF2-40B4-BE49-F238E27FC236}">
                  <a16:creationId xmlns:a16="http://schemas.microsoft.com/office/drawing/2014/main" id="{52DF8D58-ADFB-BA94-D92D-D315B7CBE898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172;p50">
              <a:extLst>
                <a:ext uri="{FF2B5EF4-FFF2-40B4-BE49-F238E27FC236}">
                  <a16:creationId xmlns:a16="http://schemas.microsoft.com/office/drawing/2014/main" id="{24A9BA3A-8779-7EFA-B11B-C12BAFFAA059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173;p50">
              <a:extLst>
                <a:ext uri="{FF2B5EF4-FFF2-40B4-BE49-F238E27FC236}">
                  <a16:creationId xmlns:a16="http://schemas.microsoft.com/office/drawing/2014/main" id="{B0BBAE20-FFCE-BD29-597E-58DACA602A66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174;p50">
              <a:extLst>
                <a:ext uri="{FF2B5EF4-FFF2-40B4-BE49-F238E27FC236}">
                  <a16:creationId xmlns:a16="http://schemas.microsoft.com/office/drawing/2014/main" id="{3617B6B4-465F-D877-9DC2-E28745812D70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175;p50">
              <a:extLst>
                <a:ext uri="{FF2B5EF4-FFF2-40B4-BE49-F238E27FC236}">
                  <a16:creationId xmlns:a16="http://schemas.microsoft.com/office/drawing/2014/main" id="{7EFA0C7C-34E4-289F-2D80-A5C604872914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176;p50">
              <a:extLst>
                <a:ext uri="{FF2B5EF4-FFF2-40B4-BE49-F238E27FC236}">
                  <a16:creationId xmlns:a16="http://schemas.microsoft.com/office/drawing/2014/main" id="{B198E2F6-4250-79D6-CB71-448C0A678477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177;p50">
              <a:extLst>
                <a:ext uri="{FF2B5EF4-FFF2-40B4-BE49-F238E27FC236}">
                  <a16:creationId xmlns:a16="http://schemas.microsoft.com/office/drawing/2014/main" id="{9C2A3780-6718-D92B-9B27-0854A8852670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178;p50">
              <a:extLst>
                <a:ext uri="{FF2B5EF4-FFF2-40B4-BE49-F238E27FC236}">
                  <a16:creationId xmlns:a16="http://schemas.microsoft.com/office/drawing/2014/main" id="{4FF7CB33-C8B7-6FC4-CDE4-216834BB746E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179;p50">
              <a:extLst>
                <a:ext uri="{FF2B5EF4-FFF2-40B4-BE49-F238E27FC236}">
                  <a16:creationId xmlns:a16="http://schemas.microsoft.com/office/drawing/2014/main" id="{9735DF52-5CB4-775F-3054-41F8F275DD06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180;p50">
              <a:extLst>
                <a:ext uri="{FF2B5EF4-FFF2-40B4-BE49-F238E27FC236}">
                  <a16:creationId xmlns:a16="http://schemas.microsoft.com/office/drawing/2014/main" id="{FC474965-E321-91D3-042A-20727BC0AA31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181;p50">
              <a:extLst>
                <a:ext uri="{FF2B5EF4-FFF2-40B4-BE49-F238E27FC236}">
                  <a16:creationId xmlns:a16="http://schemas.microsoft.com/office/drawing/2014/main" id="{BECDA238-F7CB-2691-267F-41312F6CD494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182;p50">
              <a:extLst>
                <a:ext uri="{FF2B5EF4-FFF2-40B4-BE49-F238E27FC236}">
                  <a16:creationId xmlns:a16="http://schemas.microsoft.com/office/drawing/2014/main" id="{039A22BC-F453-E7FD-0F70-27B10E522800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183;p50">
              <a:extLst>
                <a:ext uri="{FF2B5EF4-FFF2-40B4-BE49-F238E27FC236}">
                  <a16:creationId xmlns:a16="http://schemas.microsoft.com/office/drawing/2014/main" id="{E2503FF5-3DBB-259B-A504-54396B55FA44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184;p50">
              <a:extLst>
                <a:ext uri="{FF2B5EF4-FFF2-40B4-BE49-F238E27FC236}">
                  <a16:creationId xmlns:a16="http://schemas.microsoft.com/office/drawing/2014/main" id="{F7E23B55-DDFD-47D3-1C63-25A0EA993925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185;p50">
              <a:extLst>
                <a:ext uri="{FF2B5EF4-FFF2-40B4-BE49-F238E27FC236}">
                  <a16:creationId xmlns:a16="http://schemas.microsoft.com/office/drawing/2014/main" id="{39766A42-2FE0-F0ED-6320-79714441A9A0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186;p50">
              <a:extLst>
                <a:ext uri="{FF2B5EF4-FFF2-40B4-BE49-F238E27FC236}">
                  <a16:creationId xmlns:a16="http://schemas.microsoft.com/office/drawing/2014/main" id="{03EFADD6-19A9-9F6A-8BE9-A8369B79D2E1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187;p50">
              <a:extLst>
                <a:ext uri="{FF2B5EF4-FFF2-40B4-BE49-F238E27FC236}">
                  <a16:creationId xmlns:a16="http://schemas.microsoft.com/office/drawing/2014/main" id="{8B156918-1A0B-BBCB-112C-F9A1E55F9A40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188;p50">
              <a:extLst>
                <a:ext uri="{FF2B5EF4-FFF2-40B4-BE49-F238E27FC236}">
                  <a16:creationId xmlns:a16="http://schemas.microsoft.com/office/drawing/2014/main" id="{D0A49D06-5CE5-8E49-E47F-2DDEE09B8734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189;p50">
              <a:extLst>
                <a:ext uri="{FF2B5EF4-FFF2-40B4-BE49-F238E27FC236}">
                  <a16:creationId xmlns:a16="http://schemas.microsoft.com/office/drawing/2014/main" id="{7B801DED-8CF6-C11A-384A-18E091216460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190;p50">
              <a:extLst>
                <a:ext uri="{FF2B5EF4-FFF2-40B4-BE49-F238E27FC236}">
                  <a16:creationId xmlns:a16="http://schemas.microsoft.com/office/drawing/2014/main" id="{3E5331A9-E61A-54F8-0E71-78E8DC168041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191;p50">
              <a:extLst>
                <a:ext uri="{FF2B5EF4-FFF2-40B4-BE49-F238E27FC236}">
                  <a16:creationId xmlns:a16="http://schemas.microsoft.com/office/drawing/2014/main" id="{9C6D1894-C846-14B7-F762-21A0EA13E90D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192;p50">
              <a:extLst>
                <a:ext uri="{FF2B5EF4-FFF2-40B4-BE49-F238E27FC236}">
                  <a16:creationId xmlns:a16="http://schemas.microsoft.com/office/drawing/2014/main" id="{F90355AC-A311-60AF-D845-83FAD45BDFDA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193;p50">
              <a:extLst>
                <a:ext uri="{FF2B5EF4-FFF2-40B4-BE49-F238E27FC236}">
                  <a16:creationId xmlns:a16="http://schemas.microsoft.com/office/drawing/2014/main" id="{BC499826-C475-FEB1-2411-C328A199B3AF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194;p50">
              <a:extLst>
                <a:ext uri="{FF2B5EF4-FFF2-40B4-BE49-F238E27FC236}">
                  <a16:creationId xmlns:a16="http://schemas.microsoft.com/office/drawing/2014/main" id="{72875CF4-F19D-29D1-E4B9-4414EB70B227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195;p50">
              <a:extLst>
                <a:ext uri="{FF2B5EF4-FFF2-40B4-BE49-F238E27FC236}">
                  <a16:creationId xmlns:a16="http://schemas.microsoft.com/office/drawing/2014/main" id="{07561E7F-7884-AFA4-9C12-983156C915CF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196;p50">
              <a:extLst>
                <a:ext uri="{FF2B5EF4-FFF2-40B4-BE49-F238E27FC236}">
                  <a16:creationId xmlns:a16="http://schemas.microsoft.com/office/drawing/2014/main" id="{F05EF1B4-9B49-4337-22A2-616A4437D95A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197;p50">
              <a:extLst>
                <a:ext uri="{FF2B5EF4-FFF2-40B4-BE49-F238E27FC236}">
                  <a16:creationId xmlns:a16="http://schemas.microsoft.com/office/drawing/2014/main" id="{93EF68B7-26C3-C19D-DA1D-FD207BCA0867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198;p50">
              <a:extLst>
                <a:ext uri="{FF2B5EF4-FFF2-40B4-BE49-F238E27FC236}">
                  <a16:creationId xmlns:a16="http://schemas.microsoft.com/office/drawing/2014/main" id="{63B58198-9EF1-7421-F174-DD83E0AB25A7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199;p50">
              <a:extLst>
                <a:ext uri="{FF2B5EF4-FFF2-40B4-BE49-F238E27FC236}">
                  <a16:creationId xmlns:a16="http://schemas.microsoft.com/office/drawing/2014/main" id="{4C8577B9-311B-22A9-279C-C9A9A15DA9EA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200;p50">
              <a:extLst>
                <a:ext uri="{FF2B5EF4-FFF2-40B4-BE49-F238E27FC236}">
                  <a16:creationId xmlns:a16="http://schemas.microsoft.com/office/drawing/2014/main" id="{D1188161-D957-8A3E-5307-4C914005FA08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201;p50">
              <a:extLst>
                <a:ext uri="{FF2B5EF4-FFF2-40B4-BE49-F238E27FC236}">
                  <a16:creationId xmlns:a16="http://schemas.microsoft.com/office/drawing/2014/main" id="{A563A216-A37E-1869-B6B0-EFA6EB0C2E46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202;p50">
              <a:extLst>
                <a:ext uri="{FF2B5EF4-FFF2-40B4-BE49-F238E27FC236}">
                  <a16:creationId xmlns:a16="http://schemas.microsoft.com/office/drawing/2014/main" id="{5864BF54-A615-A815-6C2F-F329C940E7C9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203;p50">
              <a:extLst>
                <a:ext uri="{FF2B5EF4-FFF2-40B4-BE49-F238E27FC236}">
                  <a16:creationId xmlns:a16="http://schemas.microsoft.com/office/drawing/2014/main" id="{D0DE83EA-B9C0-7925-2DCF-F8D715C93EDA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204;p50">
              <a:extLst>
                <a:ext uri="{FF2B5EF4-FFF2-40B4-BE49-F238E27FC236}">
                  <a16:creationId xmlns:a16="http://schemas.microsoft.com/office/drawing/2014/main" id="{E08B31B8-9A6F-CDF8-A317-1C1618D2E32B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205;p50">
              <a:extLst>
                <a:ext uri="{FF2B5EF4-FFF2-40B4-BE49-F238E27FC236}">
                  <a16:creationId xmlns:a16="http://schemas.microsoft.com/office/drawing/2014/main" id="{71BC2042-06AD-68B7-7B56-098B3F401DB4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206;p50">
              <a:extLst>
                <a:ext uri="{FF2B5EF4-FFF2-40B4-BE49-F238E27FC236}">
                  <a16:creationId xmlns:a16="http://schemas.microsoft.com/office/drawing/2014/main" id="{2E18196F-411A-209D-2293-79E65C5A7721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207;p50">
              <a:extLst>
                <a:ext uri="{FF2B5EF4-FFF2-40B4-BE49-F238E27FC236}">
                  <a16:creationId xmlns:a16="http://schemas.microsoft.com/office/drawing/2014/main" id="{58DC0E1C-3D66-07AD-DE8B-0A2D75A76693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208;p50">
              <a:extLst>
                <a:ext uri="{FF2B5EF4-FFF2-40B4-BE49-F238E27FC236}">
                  <a16:creationId xmlns:a16="http://schemas.microsoft.com/office/drawing/2014/main" id="{46482B8C-C366-E21D-A82B-41075DDA8476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209;p50">
              <a:extLst>
                <a:ext uri="{FF2B5EF4-FFF2-40B4-BE49-F238E27FC236}">
                  <a16:creationId xmlns:a16="http://schemas.microsoft.com/office/drawing/2014/main" id="{2E815D4A-7DEC-2A9B-A8D8-5D951BEA8341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210;p50">
              <a:extLst>
                <a:ext uri="{FF2B5EF4-FFF2-40B4-BE49-F238E27FC236}">
                  <a16:creationId xmlns:a16="http://schemas.microsoft.com/office/drawing/2014/main" id="{56880D80-3B31-1CFA-36AA-72A7DE706209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211;p50">
              <a:extLst>
                <a:ext uri="{FF2B5EF4-FFF2-40B4-BE49-F238E27FC236}">
                  <a16:creationId xmlns:a16="http://schemas.microsoft.com/office/drawing/2014/main" id="{062FE78C-06BF-89EC-01C7-75C0FCDD96CC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212;p50">
              <a:extLst>
                <a:ext uri="{FF2B5EF4-FFF2-40B4-BE49-F238E27FC236}">
                  <a16:creationId xmlns:a16="http://schemas.microsoft.com/office/drawing/2014/main" id="{917C295A-25EA-8D6D-4057-9E38EC99DDF5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213;p50">
              <a:extLst>
                <a:ext uri="{FF2B5EF4-FFF2-40B4-BE49-F238E27FC236}">
                  <a16:creationId xmlns:a16="http://schemas.microsoft.com/office/drawing/2014/main" id="{92582EF9-8EA9-DA42-6A9A-425AF1FD39A3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214;p50">
              <a:extLst>
                <a:ext uri="{FF2B5EF4-FFF2-40B4-BE49-F238E27FC236}">
                  <a16:creationId xmlns:a16="http://schemas.microsoft.com/office/drawing/2014/main" id="{BAB72D6F-5DA2-60CD-F0A0-1F6002F1C1B5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215;p50">
              <a:extLst>
                <a:ext uri="{FF2B5EF4-FFF2-40B4-BE49-F238E27FC236}">
                  <a16:creationId xmlns:a16="http://schemas.microsoft.com/office/drawing/2014/main" id="{6ABD5832-3428-4402-2D6D-62C0D2A0777A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216;p50">
              <a:extLst>
                <a:ext uri="{FF2B5EF4-FFF2-40B4-BE49-F238E27FC236}">
                  <a16:creationId xmlns:a16="http://schemas.microsoft.com/office/drawing/2014/main" id="{A0DE9745-1DDE-7538-5FF0-1359E2E4FA2B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217;p50">
              <a:extLst>
                <a:ext uri="{FF2B5EF4-FFF2-40B4-BE49-F238E27FC236}">
                  <a16:creationId xmlns:a16="http://schemas.microsoft.com/office/drawing/2014/main" id="{E305E9A6-9D1F-F280-A4F6-ECE09753AA60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218;p50">
              <a:extLst>
                <a:ext uri="{FF2B5EF4-FFF2-40B4-BE49-F238E27FC236}">
                  <a16:creationId xmlns:a16="http://schemas.microsoft.com/office/drawing/2014/main" id="{438BCF2C-877D-8BA1-34CC-0A73BD949D8A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219;p50">
              <a:extLst>
                <a:ext uri="{FF2B5EF4-FFF2-40B4-BE49-F238E27FC236}">
                  <a16:creationId xmlns:a16="http://schemas.microsoft.com/office/drawing/2014/main" id="{96CEB8A9-B642-BC58-D270-70E073DD82ED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220;p50">
              <a:extLst>
                <a:ext uri="{FF2B5EF4-FFF2-40B4-BE49-F238E27FC236}">
                  <a16:creationId xmlns:a16="http://schemas.microsoft.com/office/drawing/2014/main" id="{FA99BD60-D37A-6711-26C4-C528529A7EDD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221;p50">
              <a:extLst>
                <a:ext uri="{FF2B5EF4-FFF2-40B4-BE49-F238E27FC236}">
                  <a16:creationId xmlns:a16="http://schemas.microsoft.com/office/drawing/2014/main" id="{57FD1C8D-5257-C103-A683-80E698837D7C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222;p50">
              <a:extLst>
                <a:ext uri="{FF2B5EF4-FFF2-40B4-BE49-F238E27FC236}">
                  <a16:creationId xmlns:a16="http://schemas.microsoft.com/office/drawing/2014/main" id="{1DD0824A-35F4-D109-881F-59310158C598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223;p50">
              <a:extLst>
                <a:ext uri="{FF2B5EF4-FFF2-40B4-BE49-F238E27FC236}">
                  <a16:creationId xmlns:a16="http://schemas.microsoft.com/office/drawing/2014/main" id="{75EC9067-FE2D-2FE5-450E-FDFD474FD998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224;p50">
              <a:extLst>
                <a:ext uri="{FF2B5EF4-FFF2-40B4-BE49-F238E27FC236}">
                  <a16:creationId xmlns:a16="http://schemas.microsoft.com/office/drawing/2014/main" id="{FF0E59DB-7D81-2066-5135-229856C9216E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225;p50">
              <a:extLst>
                <a:ext uri="{FF2B5EF4-FFF2-40B4-BE49-F238E27FC236}">
                  <a16:creationId xmlns:a16="http://schemas.microsoft.com/office/drawing/2014/main" id="{AACF494F-72DA-84B6-B905-6D91E29D6DB0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226;p50">
              <a:extLst>
                <a:ext uri="{FF2B5EF4-FFF2-40B4-BE49-F238E27FC236}">
                  <a16:creationId xmlns:a16="http://schemas.microsoft.com/office/drawing/2014/main" id="{74DBA747-3891-F979-270D-B26054FC2CAE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227;p50">
              <a:extLst>
                <a:ext uri="{FF2B5EF4-FFF2-40B4-BE49-F238E27FC236}">
                  <a16:creationId xmlns:a16="http://schemas.microsoft.com/office/drawing/2014/main" id="{9C024558-95DE-BF5D-22B4-97B64170C631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228;p50">
              <a:extLst>
                <a:ext uri="{FF2B5EF4-FFF2-40B4-BE49-F238E27FC236}">
                  <a16:creationId xmlns:a16="http://schemas.microsoft.com/office/drawing/2014/main" id="{73D8DCD9-DF9B-FE28-C6CC-B2D7A1F90261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229;p50">
              <a:extLst>
                <a:ext uri="{FF2B5EF4-FFF2-40B4-BE49-F238E27FC236}">
                  <a16:creationId xmlns:a16="http://schemas.microsoft.com/office/drawing/2014/main" id="{D7F3FDEE-C864-C6D4-898E-734CEE256F22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230;p50">
              <a:extLst>
                <a:ext uri="{FF2B5EF4-FFF2-40B4-BE49-F238E27FC236}">
                  <a16:creationId xmlns:a16="http://schemas.microsoft.com/office/drawing/2014/main" id="{FBD73E90-527F-894C-9368-47E7A47A81BC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231;p50">
              <a:extLst>
                <a:ext uri="{FF2B5EF4-FFF2-40B4-BE49-F238E27FC236}">
                  <a16:creationId xmlns:a16="http://schemas.microsoft.com/office/drawing/2014/main" id="{34673537-7698-9C09-34DF-6ED73A05416C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232;p50">
              <a:extLst>
                <a:ext uri="{FF2B5EF4-FFF2-40B4-BE49-F238E27FC236}">
                  <a16:creationId xmlns:a16="http://schemas.microsoft.com/office/drawing/2014/main" id="{EC2266A7-680F-7738-D259-D28E1BBFA859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233;p50">
              <a:extLst>
                <a:ext uri="{FF2B5EF4-FFF2-40B4-BE49-F238E27FC236}">
                  <a16:creationId xmlns:a16="http://schemas.microsoft.com/office/drawing/2014/main" id="{32F75F64-AF32-3434-42DB-8296490167E5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234;p50">
              <a:extLst>
                <a:ext uri="{FF2B5EF4-FFF2-40B4-BE49-F238E27FC236}">
                  <a16:creationId xmlns:a16="http://schemas.microsoft.com/office/drawing/2014/main" id="{90111248-FBC8-32D1-F0D7-126A1BE2C402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235;p50">
              <a:extLst>
                <a:ext uri="{FF2B5EF4-FFF2-40B4-BE49-F238E27FC236}">
                  <a16:creationId xmlns:a16="http://schemas.microsoft.com/office/drawing/2014/main" id="{06D92651-2964-CB4B-1305-6E842772C25D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236;p50">
              <a:extLst>
                <a:ext uri="{FF2B5EF4-FFF2-40B4-BE49-F238E27FC236}">
                  <a16:creationId xmlns:a16="http://schemas.microsoft.com/office/drawing/2014/main" id="{37D16134-6131-7E5E-70D7-1FC58944791B}"/>
                </a:ext>
              </a:extLst>
            </p:cNvPr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237;p50">
              <a:extLst>
                <a:ext uri="{FF2B5EF4-FFF2-40B4-BE49-F238E27FC236}">
                  <a16:creationId xmlns:a16="http://schemas.microsoft.com/office/drawing/2014/main" id="{EC622A1D-A347-4A84-5977-04D58177D983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238;p50">
              <a:extLst>
                <a:ext uri="{FF2B5EF4-FFF2-40B4-BE49-F238E27FC236}">
                  <a16:creationId xmlns:a16="http://schemas.microsoft.com/office/drawing/2014/main" id="{86060C93-5A36-3FEF-27D3-B421047BADD1}"/>
                </a:ext>
              </a:extLst>
            </p:cNvPr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10;p58">
            <a:extLst>
              <a:ext uri="{FF2B5EF4-FFF2-40B4-BE49-F238E27FC236}">
                <a16:creationId xmlns:a16="http://schemas.microsoft.com/office/drawing/2014/main" id="{83E1EB6F-014C-95F8-B571-613776B86633}"/>
              </a:ext>
            </a:extLst>
          </p:cNvPr>
          <p:cNvGrpSpPr/>
          <p:nvPr/>
        </p:nvGrpSpPr>
        <p:grpSpPr>
          <a:xfrm>
            <a:off x="3824130" y="2146279"/>
            <a:ext cx="1131593" cy="1082850"/>
            <a:chOff x="1317586" y="1856572"/>
            <a:chExt cx="749797" cy="717499"/>
          </a:xfrm>
        </p:grpSpPr>
        <p:sp>
          <p:nvSpPr>
            <p:cNvPr id="2662" name="Google Shape;2611;p58">
              <a:extLst>
                <a:ext uri="{FF2B5EF4-FFF2-40B4-BE49-F238E27FC236}">
                  <a16:creationId xmlns:a16="http://schemas.microsoft.com/office/drawing/2014/main" id="{AB836BAD-4564-6C57-0CA4-142BA9EDB674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12;p58">
              <a:extLst>
                <a:ext uri="{FF2B5EF4-FFF2-40B4-BE49-F238E27FC236}">
                  <a16:creationId xmlns:a16="http://schemas.microsoft.com/office/drawing/2014/main" id="{BABF3B13-5CB3-86EA-DFE1-55A7B63B713B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4" name="Google Shape;2614;p58">
            <a:extLst>
              <a:ext uri="{FF2B5EF4-FFF2-40B4-BE49-F238E27FC236}">
                <a16:creationId xmlns:a16="http://schemas.microsoft.com/office/drawing/2014/main" id="{DC279E67-A4D5-0ABA-CB1C-B6AA89CFBE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26073" y="2199576"/>
            <a:ext cx="980852" cy="944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2</a:t>
            </a:r>
            <a:endParaRPr sz="4000" dirty="0"/>
          </a:p>
        </p:txBody>
      </p:sp>
      <p:sp>
        <p:nvSpPr>
          <p:cNvPr id="2665" name="Google Shape;2615;p58">
            <a:extLst>
              <a:ext uri="{FF2B5EF4-FFF2-40B4-BE49-F238E27FC236}">
                <a16:creationId xmlns:a16="http://schemas.microsoft.com/office/drawing/2014/main" id="{7C601B23-52BB-2B0B-6239-77F56C73A7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9089" y="2197582"/>
            <a:ext cx="3726943" cy="1398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   </a:t>
            </a:r>
            <a:r>
              <a:rPr lang="en-US" sz="1600" dirty="0"/>
              <a:t>Overall, this project demonstrates the integration of deep learning models into web applications, enabling users to interact with and benefit from the capabilities of image classification algorithms.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picture always reinforces the concept</a:t>
            </a:r>
            <a:endParaRPr/>
          </a:p>
        </p:txBody>
      </p:sp>
      <p:sp>
        <p:nvSpPr>
          <p:cNvPr id="2008" name="Google Shape;2008;p47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 reveal large amounts of data.</a:t>
            </a:r>
            <a:endParaRPr dirty="0"/>
          </a:p>
        </p:txBody>
      </p:sp>
      <p:sp>
        <p:nvSpPr>
          <p:cNvPr id="2011" name="Google Shape;2011;p47"/>
          <p:cNvSpPr/>
          <p:nvPr/>
        </p:nvSpPr>
        <p:spPr>
          <a:xfrm>
            <a:off x="8278488" y="669185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2" name="Google Shape;2012;p47"/>
          <p:cNvGrpSpPr/>
          <p:nvPr/>
        </p:nvGrpSpPr>
        <p:grpSpPr>
          <a:xfrm>
            <a:off x="316872" y="279918"/>
            <a:ext cx="609540" cy="583574"/>
            <a:chOff x="3105300" y="593625"/>
            <a:chExt cx="256800" cy="245850"/>
          </a:xfrm>
        </p:grpSpPr>
        <p:sp>
          <p:nvSpPr>
            <p:cNvPr id="2013" name="Google Shape;2013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72FFEF-DAB4-EF0F-F438-A81076FE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" y="941348"/>
            <a:ext cx="4528003" cy="25638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6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sp>
        <p:nvSpPr>
          <p:cNvPr id="3683" name="Google Shape;3683;p6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Refrences</a:t>
            </a:r>
            <a:endParaRPr dirty="0"/>
          </a:p>
        </p:txBody>
      </p:sp>
      <p:sp>
        <p:nvSpPr>
          <p:cNvPr id="3684" name="Google Shape;3684;p66"/>
          <p:cNvSpPr txBox="1"/>
          <p:nvPr/>
        </p:nvSpPr>
        <p:spPr>
          <a:xfrm>
            <a:off x="1048350" y="902899"/>
            <a:ext cx="7047300" cy="399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Flask Documentation. (2021). Retrieved from: 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https://flask.palletsprojects.com/</a:t>
            </a:r>
            <a:endParaRPr lang="en-IN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IN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PyTorch Documentation. (2021). Retrieved from:  </a:t>
            </a:r>
            <a:r>
              <a:rPr lang="en-US" sz="1050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https://pytorch.org/docs/stable/index.html</a:t>
            </a:r>
            <a:endParaRPr lang="en-US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US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Base64 Documentation. (2021). Retrieved from: 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https://docs.python.org/3/library/base64.html</a:t>
            </a:r>
            <a:endParaRPr lang="en-IN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IN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Matplotlib Documentation. (2021). Retrieved from:  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https://matplotlib.org/stable/contents.htm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</a:t>
            </a:r>
            <a:endParaRPr lang="en-IN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IN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PIL (Python Imaging Library) Documentation. (2021). Retrieved from:  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https://pillow.readthedocs.io/en/stable/</a:t>
            </a:r>
            <a:endParaRPr lang="en-US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US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Chollet, F. (2017). Deep learning with Python. Manning Publications.</a:t>
            </a:r>
            <a:endParaRPr lang="en-IN" sz="1050" dirty="0">
              <a:solidFill>
                <a:srgbClr val="00B0F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IN" sz="1050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MNIST handwritten digit database. (n.d.). Retrieved from </a:t>
            </a:r>
            <a:r>
              <a:rPr lang="en-US" sz="1050" u="sng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http://yann.lecun.com/exdb/mnist/</a:t>
            </a:r>
            <a:endParaRPr lang="en-IN" sz="1050" u="sng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endParaRPr lang="en-IN" sz="1050" u="sng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marR="212344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+mj-lt"/>
              <a:buAutoNum type="romanUcPeriod"/>
              <a:tabLst>
                <a:tab pos="520700" algn="l"/>
                <a:tab pos="521335" algn="l"/>
              </a:tabLst>
            </a:pPr>
            <a:r>
              <a:rPr lang="en-US" sz="1050" dirty="0">
                <a:solidFill>
                  <a:srgbClr val="00B0F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Goodfellow, I., Bengio, Y., &amp; Courville, A. (2016). Deep learning. MIT Press.</a:t>
            </a:r>
            <a:endParaRPr lang="en-IN" sz="1050" dirty="0">
              <a:solidFill>
                <a:srgbClr val="00B0F0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394C-347A-CE7B-E814-2EFB40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928" y="1791139"/>
            <a:ext cx="7047300" cy="16716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  <a:latin typeface="Orbitron" panose="020B0604020202020204" charset="0"/>
              </a:rPr>
              <a:t>THANK YOU</a:t>
            </a:r>
            <a:endParaRPr lang="en-IN" sz="3200" b="1" dirty="0">
              <a:solidFill>
                <a:schemeClr val="bg1"/>
              </a:solidFill>
              <a:latin typeface="Orbitron" panose="020B0604020202020204" charset="0"/>
            </a:endParaRPr>
          </a:p>
        </p:txBody>
      </p:sp>
      <p:grpSp>
        <p:nvGrpSpPr>
          <p:cNvPr id="10804" name="Google Shape;7274;p75">
            <a:extLst>
              <a:ext uri="{FF2B5EF4-FFF2-40B4-BE49-F238E27FC236}">
                <a16:creationId xmlns:a16="http://schemas.microsoft.com/office/drawing/2014/main" id="{068C614D-D3AB-75DE-9960-CA55006D0607}"/>
              </a:ext>
            </a:extLst>
          </p:cNvPr>
          <p:cNvGrpSpPr/>
          <p:nvPr/>
        </p:nvGrpSpPr>
        <p:grpSpPr>
          <a:xfrm>
            <a:off x="0" y="-1"/>
            <a:ext cx="9144000" cy="3150395"/>
            <a:chOff x="729238" y="1179665"/>
            <a:chExt cx="1636117" cy="1044057"/>
          </a:xfrm>
        </p:grpSpPr>
        <p:grpSp>
          <p:nvGrpSpPr>
            <p:cNvPr id="10805" name="Google Shape;7275;p75">
              <a:extLst>
                <a:ext uri="{FF2B5EF4-FFF2-40B4-BE49-F238E27FC236}">
                  <a16:creationId xmlns:a16="http://schemas.microsoft.com/office/drawing/2014/main" id="{A78838D5-8F5F-B3E7-A304-18BF09225FE2}"/>
                </a:ext>
              </a:extLst>
            </p:cNvPr>
            <p:cNvGrpSpPr/>
            <p:nvPr/>
          </p:nvGrpSpPr>
          <p:grpSpPr>
            <a:xfrm>
              <a:off x="729238" y="1179665"/>
              <a:ext cx="80700" cy="562787"/>
              <a:chOff x="729238" y="1179665"/>
              <a:chExt cx="80700" cy="562787"/>
            </a:xfrm>
          </p:grpSpPr>
          <p:sp>
            <p:nvSpPr>
              <p:cNvPr id="10905" name="Google Shape;7276;p75">
                <a:extLst>
                  <a:ext uri="{FF2B5EF4-FFF2-40B4-BE49-F238E27FC236}">
                    <a16:creationId xmlns:a16="http://schemas.microsoft.com/office/drawing/2014/main" id="{2CDB4EDD-B39B-D1C3-14F2-C9EF7726CE3F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6" name="Google Shape;7277;p75">
                <a:extLst>
                  <a:ext uri="{FF2B5EF4-FFF2-40B4-BE49-F238E27FC236}">
                    <a16:creationId xmlns:a16="http://schemas.microsoft.com/office/drawing/2014/main" id="{1853F17D-1272-5CC9-9D7C-CAF3E0DDF0AA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7" name="Google Shape;7278;p75">
                <a:extLst>
                  <a:ext uri="{FF2B5EF4-FFF2-40B4-BE49-F238E27FC236}">
                    <a16:creationId xmlns:a16="http://schemas.microsoft.com/office/drawing/2014/main" id="{99EB7F47-700C-F5DC-09A6-57715692823F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8" name="Google Shape;7279;p75">
                <a:extLst>
                  <a:ext uri="{FF2B5EF4-FFF2-40B4-BE49-F238E27FC236}">
                    <a16:creationId xmlns:a16="http://schemas.microsoft.com/office/drawing/2014/main" id="{3BE123A0-A689-49F4-A0DF-42BDCB20D340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6" name="Google Shape;7286;p75">
              <a:extLst>
                <a:ext uri="{FF2B5EF4-FFF2-40B4-BE49-F238E27FC236}">
                  <a16:creationId xmlns:a16="http://schemas.microsoft.com/office/drawing/2014/main" id="{E51C1357-CCD1-54F4-20A9-0FB5DBAE42B3}"/>
                </a:ext>
              </a:extLst>
            </p:cNvPr>
            <p:cNvGrpSpPr/>
            <p:nvPr/>
          </p:nvGrpSpPr>
          <p:grpSpPr>
            <a:xfrm>
              <a:off x="903098" y="1179665"/>
              <a:ext cx="80700" cy="883361"/>
              <a:chOff x="903098" y="1179665"/>
              <a:chExt cx="80700" cy="883361"/>
            </a:xfrm>
          </p:grpSpPr>
          <p:sp>
            <p:nvSpPr>
              <p:cNvPr id="10895" name="Google Shape;7287;p75">
                <a:extLst>
                  <a:ext uri="{FF2B5EF4-FFF2-40B4-BE49-F238E27FC236}">
                    <a16:creationId xmlns:a16="http://schemas.microsoft.com/office/drawing/2014/main" id="{D6603549-3686-0736-6141-60C5616D0CCC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6" name="Google Shape;7288;p75">
                <a:extLst>
                  <a:ext uri="{FF2B5EF4-FFF2-40B4-BE49-F238E27FC236}">
                    <a16:creationId xmlns:a16="http://schemas.microsoft.com/office/drawing/2014/main" id="{99EE3ECD-B541-9E2D-027A-479FF452F71B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7" name="Google Shape;7289;p75">
                <a:extLst>
                  <a:ext uri="{FF2B5EF4-FFF2-40B4-BE49-F238E27FC236}">
                    <a16:creationId xmlns:a16="http://schemas.microsoft.com/office/drawing/2014/main" id="{EF01243F-A34E-9C28-55E8-CCDACAEF102C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8" name="Google Shape;7290;p75">
                <a:extLst>
                  <a:ext uri="{FF2B5EF4-FFF2-40B4-BE49-F238E27FC236}">
                    <a16:creationId xmlns:a16="http://schemas.microsoft.com/office/drawing/2014/main" id="{7FECA200-6366-2B21-1B6E-7304E12FC6D0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9" name="Google Shape;7291;p75">
                <a:extLst>
                  <a:ext uri="{FF2B5EF4-FFF2-40B4-BE49-F238E27FC236}">
                    <a16:creationId xmlns:a16="http://schemas.microsoft.com/office/drawing/2014/main" id="{7F347B9B-E990-38DC-193C-6307DCF151BA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0" name="Google Shape;7292;p75">
                <a:extLst>
                  <a:ext uri="{FF2B5EF4-FFF2-40B4-BE49-F238E27FC236}">
                    <a16:creationId xmlns:a16="http://schemas.microsoft.com/office/drawing/2014/main" id="{3F933247-C8A0-281F-E48B-7731EA83943B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7" name="Google Shape;7297;p75">
              <a:extLst>
                <a:ext uri="{FF2B5EF4-FFF2-40B4-BE49-F238E27FC236}">
                  <a16:creationId xmlns:a16="http://schemas.microsoft.com/office/drawing/2014/main" id="{7B5F0008-7A5D-E5C0-97D0-3187603710A6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044057"/>
              <a:chOff x="1076958" y="1179665"/>
              <a:chExt cx="80700" cy="1044057"/>
            </a:xfrm>
          </p:grpSpPr>
          <p:sp>
            <p:nvSpPr>
              <p:cNvPr id="10885" name="Google Shape;7298;p75">
                <a:extLst>
                  <a:ext uri="{FF2B5EF4-FFF2-40B4-BE49-F238E27FC236}">
                    <a16:creationId xmlns:a16="http://schemas.microsoft.com/office/drawing/2014/main" id="{DF14C2DB-E946-777A-F7AE-9784447F6328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6" name="Google Shape;7299;p75">
                <a:extLst>
                  <a:ext uri="{FF2B5EF4-FFF2-40B4-BE49-F238E27FC236}">
                    <a16:creationId xmlns:a16="http://schemas.microsoft.com/office/drawing/2014/main" id="{9B1BCFFA-20ED-4B6A-3987-4C0968FCF1A2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7" name="Google Shape;7300;p75">
                <a:extLst>
                  <a:ext uri="{FF2B5EF4-FFF2-40B4-BE49-F238E27FC236}">
                    <a16:creationId xmlns:a16="http://schemas.microsoft.com/office/drawing/2014/main" id="{C5F278C6-C904-CD1B-E32D-0FD97657E1E7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8" name="Google Shape;7301;p75">
                <a:extLst>
                  <a:ext uri="{FF2B5EF4-FFF2-40B4-BE49-F238E27FC236}">
                    <a16:creationId xmlns:a16="http://schemas.microsoft.com/office/drawing/2014/main" id="{106A5FC1-03C2-BEC8-77E6-FB8D67D67ED5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9" name="Google Shape;7302;p75">
                <a:extLst>
                  <a:ext uri="{FF2B5EF4-FFF2-40B4-BE49-F238E27FC236}">
                    <a16:creationId xmlns:a16="http://schemas.microsoft.com/office/drawing/2014/main" id="{3E0FF4DA-7808-0236-C1F9-688936C59855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0" name="Google Shape;7303;p75">
                <a:extLst>
                  <a:ext uri="{FF2B5EF4-FFF2-40B4-BE49-F238E27FC236}">
                    <a16:creationId xmlns:a16="http://schemas.microsoft.com/office/drawing/2014/main" id="{772E36EB-9BC1-8C95-AA58-7FDE430F8F6B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1" name="Google Shape;7304;p75">
                <a:extLst>
                  <a:ext uri="{FF2B5EF4-FFF2-40B4-BE49-F238E27FC236}">
                    <a16:creationId xmlns:a16="http://schemas.microsoft.com/office/drawing/2014/main" id="{4673931F-696B-935F-A624-A199F362FDE6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8" name="Google Shape;7308;p75">
              <a:extLst>
                <a:ext uri="{FF2B5EF4-FFF2-40B4-BE49-F238E27FC236}">
                  <a16:creationId xmlns:a16="http://schemas.microsoft.com/office/drawing/2014/main" id="{2BE5BC3D-7DEC-7107-2DA6-2A45994DE18E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402091"/>
              <a:chOff x="1247707" y="1179665"/>
              <a:chExt cx="80700" cy="402091"/>
            </a:xfrm>
          </p:grpSpPr>
          <p:sp>
            <p:nvSpPr>
              <p:cNvPr id="10875" name="Google Shape;7309;p75">
                <a:extLst>
                  <a:ext uri="{FF2B5EF4-FFF2-40B4-BE49-F238E27FC236}">
                    <a16:creationId xmlns:a16="http://schemas.microsoft.com/office/drawing/2014/main" id="{9EABD608-1601-8AFB-6398-E036826CDDC5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6" name="Google Shape;7310;p75">
                <a:extLst>
                  <a:ext uri="{FF2B5EF4-FFF2-40B4-BE49-F238E27FC236}">
                    <a16:creationId xmlns:a16="http://schemas.microsoft.com/office/drawing/2014/main" id="{9F5B2E11-E437-E314-58F7-432D8BC4E021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7" name="Google Shape;7311;p75">
                <a:extLst>
                  <a:ext uri="{FF2B5EF4-FFF2-40B4-BE49-F238E27FC236}">
                    <a16:creationId xmlns:a16="http://schemas.microsoft.com/office/drawing/2014/main" id="{9059ED72-3A28-6F30-07FD-A129CD43234B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9" name="Google Shape;7319;p75">
              <a:extLst>
                <a:ext uri="{FF2B5EF4-FFF2-40B4-BE49-F238E27FC236}">
                  <a16:creationId xmlns:a16="http://schemas.microsoft.com/office/drawing/2014/main" id="{67EE7A83-9002-CE42-D8B4-6E0C49D3C030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402091"/>
              <a:chOff x="1421567" y="1179665"/>
              <a:chExt cx="80700" cy="402091"/>
            </a:xfrm>
          </p:grpSpPr>
          <p:sp>
            <p:nvSpPr>
              <p:cNvPr id="10865" name="Google Shape;7320;p75">
                <a:extLst>
                  <a:ext uri="{FF2B5EF4-FFF2-40B4-BE49-F238E27FC236}">
                    <a16:creationId xmlns:a16="http://schemas.microsoft.com/office/drawing/2014/main" id="{FEAFCD55-35D4-D74B-D72B-74D9A7C00558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6" name="Google Shape;7321;p75">
                <a:extLst>
                  <a:ext uri="{FF2B5EF4-FFF2-40B4-BE49-F238E27FC236}">
                    <a16:creationId xmlns:a16="http://schemas.microsoft.com/office/drawing/2014/main" id="{934525CD-2FD2-57B4-0DA3-E9C249B5A346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7" name="Google Shape;7322;p75">
                <a:extLst>
                  <a:ext uri="{FF2B5EF4-FFF2-40B4-BE49-F238E27FC236}">
                    <a16:creationId xmlns:a16="http://schemas.microsoft.com/office/drawing/2014/main" id="{7862C9E7-52AA-6D80-9ECE-E5065E2E4446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0" name="Google Shape;7330;p75">
              <a:extLst>
                <a:ext uri="{FF2B5EF4-FFF2-40B4-BE49-F238E27FC236}">
                  <a16:creationId xmlns:a16="http://schemas.microsoft.com/office/drawing/2014/main" id="{CD7A2D8A-B1AD-71C4-BCE6-4A715CEC2500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722665"/>
              <a:chOff x="1592327" y="1179665"/>
              <a:chExt cx="80700" cy="722665"/>
            </a:xfrm>
          </p:grpSpPr>
          <p:sp>
            <p:nvSpPr>
              <p:cNvPr id="10855" name="Google Shape;7331;p75">
                <a:extLst>
                  <a:ext uri="{FF2B5EF4-FFF2-40B4-BE49-F238E27FC236}">
                    <a16:creationId xmlns:a16="http://schemas.microsoft.com/office/drawing/2014/main" id="{DE1C9502-00B4-1961-F146-4569007F65FF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6" name="Google Shape;7332;p75">
                <a:extLst>
                  <a:ext uri="{FF2B5EF4-FFF2-40B4-BE49-F238E27FC236}">
                    <a16:creationId xmlns:a16="http://schemas.microsoft.com/office/drawing/2014/main" id="{0B6D25DD-75FF-9CD0-E0FF-C81363B5376D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7" name="Google Shape;7333;p75">
                <a:extLst>
                  <a:ext uri="{FF2B5EF4-FFF2-40B4-BE49-F238E27FC236}">
                    <a16:creationId xmlns:a16="http://schemas.microsoft.com/office/drawing/2014/main" id="{34B71DE7-4FC9-910A-AB3E-5F5D91634CE1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8" name="Google Shape;7334;p75">
                <a:extLst>
                  <a:ext uri="{FF2B5EF4-FFF2-40B4-BE49-F238E27FC236}">
                    <a16:creationId xmlns:a16="http://schemas.microsoft.com/office/drawing/2014/main" id="{F0091D9C-FB30-6172-64F4-F2D518E8AC06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9" name="Google Shape;7335;p75">
                <a:extLst>
                  <a:ext uri="{FF2B5EF4-FFF2-40B4-BE49-F238E27FC236}">
                    <a16:creationId xmlns:a16="http://schemas.microsoft.com/office/drawing/2014/main" id="{D06A04D2-BD97-BE27-54C4-54F16369FD38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1" name="Google Shape;7341;p75">
              <a:extLst>
                <a:ext uri="{FF2B5EF4-FFF2-40B4-BE49-F238E27FC236}">
                  <a16:creationId xmlns:a16="http://schemas.microsoft.com/office/drawing/2014/main" id="{819F2FD9-15D7-6916-CD86-E222BC77FD8F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241395"/>
              <a:chOff x="1766187" y="1179665"/>
              <a:chExt cx="80700" cy="241395"/>
            </a:xfrm>
          </p:grpSpPr>
          <p:sp>
            <p:nvSpPr>
              <p:cNvPr id="10845" name="Google Shape;7342;p75">
                <a:extLst>
                  <a:ext uri="{FF2B5EF4-FFF2-40B4-BE49-F238E27FC236}">
                    <a16:creationId xmlns:a16="http://schemas.microsoft.com/office/drawing/2014/main" id="{8098FF5D-946D-B076-236F-C38A21659ABC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6" name="Google Shape;7343;p75">
                <a:extLst>
                  <a:ext uri="{FF2B5EF4-FFF2-40B4-BE49-F238E27FC236}">
                    <a16:creationId xmlns:a16="http://schemas.microsoft.com/office/drawing/2014/main" id="{3AD2E850-9D77-A82A-D196-61228948E30D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2" name="Google Shape;7352;p75">
              <a:extLst>
                <a:ext uri="{FF2B5EF4-FFF2-40B4-BE49-F238E27FC236}">
                  <a16:creationId xmlns:a16="http://schemas.microsoft.com/office/drawing/2014/main" id="{8E0C2139-736E-F180-ED24-46D922A8B584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722665"/>
              <a:chOff x="1936935" y="1179665"/>
              <a:chExt cx="80700" cy="722665"/>
            </a:xfrm>
          </p:grpSpPr>
          <p:sp>
            <p:nvSpPr>
              <p:cNvPr id="10835" name="Google Shape;7353;p75">
                <a:extLst>
                  <a:ext uri="{FF2B5EF4-FFF2-40B4-BE49-F238E27FC236}">
                    <a16:creationId xmlns:a16="http://schemas.microsoft.com/office/drawing/2014/main" id="{6FD67965-C59F-5900-7C16-ED4DBB2021F0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6" name="Google Shape;7354;p75">
                <a:extLst>
                  <a:ext uri="{FF2B5EF4-FFF2-40B4-BE49-F238E27FC236}">
                    <a16:creationId xmlns:a16="http://schemas.microsoft.com/office/drawing/2014/main" id="{F1BED4D5-4A27-89C0-DE03-4D7F32B017E2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7" name="Google Shape;7355;p75">
                <a:extLst>
                  <a:ext uri="{FF2B5EF4-FFF2-40B4-BE49-F238E27FC236}">
                    <a16:creationId xmlns:a16="http://schemas.microsoft.com/office/drawing/2014/main" id="{18AD560B-8570-8B99-432A-1BAD49508F91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8" name="Google Shape;7356;p75">
                <a:extLst>
                  <a:ext uri="{FF2B5EF4-FFF2-40B4-BE49-F238E27FC236}">
                    <a16:creationId xmlns:a16="http://schemas.microsoft.com/office/drawing/2014/main" id="{AC39B0DC-B35C-BA34-225D-AA8422221F94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9" name="Google Shape;7357;p75">
                <a:extLst>
                  <a:ext uri="{FF2B5EF4-FFF2-40B4-BE49-F238E27FC236}">
                    <a16:creationId xmlns:a16="http://schemas.microsoft.com/office/drawing/2014/main" id="{76412B71-FA26-898F-4A37-B4B821D5723C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3" name="Google Shape;7363;p75">
              <a:extLst>
                <a:ext uri="{FF2B5EF4-FFF2-40B4-BE49-F238E27FC236}">
                  <a16:creationId xmlns:a16="http://schemas.microsoft.com/office/drawing/2014/main" id="{13407F79-1670-08FC-1249-7B82B6A6C825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562787"/>
              <a:chOff x="2110795" y="1179665"/>
              <a:chExt cx="80700" cy="562787"/>
            </a:xfrm>
          </p:grpSpPr>
          <p:sp>
            <p:nvSpPr>
              <p:cNvPr id="10825" name="Google Shape;7364;p75">
                <a:extLst>
                  <a:ext uri="{FF2B5EF4-FFF2-40B4-BE49-F238E27FC236}">
                    <a16:creationId xmlns:a16="http://schemas.microsoft.com/office/drawing/2014/main" id="{D0228A7C-06C8-D80D-77FF-E6FD7D63CA3E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6" name="Google Shape;7365;p75">
                <a:extLst>
                  <a:ext uri="{FF2B5EF4-FFF2-40B4-BE49-F238E27FC236}">
                    <a16:creationId xmlns:a16="http://schemas.microsoft.com/office/drawing/2014/main" id="{EF6DC206-ECDF-2E17-9F37-4E747F42734C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7366;p75">
                <a:extLst>
                  <a:ext uri="{FF2B5EF4-FFF2-40B4-BE49-F238E27FC236}">
                    <a16:creationId xmlns:a16="http://schemas.microsoft.com/office/drawing/2014/main" id="{7E6EA556-C2DF-9649-2B24-95A80151D6AA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8" name="Google Shape;7367;p75">
                <a:extLst>
                  <a:ext uri="{FF2B5EF4-FFF2-40B4-BE49-F238E27FC236}">
                    <a16:creationId xmlns:a16="http://schemas.microsoft.com/office/drawing/2014/main" id="{B683D118-3FEB-3823-0440-44C7BD085965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4" name="Google Shape;7374;p75">
              <a:extLst>
                <a:ext uri="{FF2B5EF4-FFF2-40B4-BE49-F238E27FC236}">
                  <a16:creationId xmlns:a16="http://schemas.microsoft.com/office/drawing/2014/main" id="{482DC287-E8AA-033C-3993-F19E362D6CBD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883361"/>
              <a:chOff x="2284655" y="1179665"/>
              <a:chExt cx="80700" cy="883361"/>
            </a:xfrm>
          </p:grpSpPr>
          <p:sp>
            <p:nvSpPr>
              <p:cNvPr id="10815" name="Google Shape;7375;p75">
                <a:extLst>
                  <a:ext uri="{FF2B5EF4-FFF2-40B4-BE49-F238E27FC236}">
                    <a16:creationId xmlns:a16="http://schemas.microsoft.com/office/drawing/2014/main" id="{10390561-6384-1872-C906-6227B4D6A7E2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6" name="Google Shape;7376;p75">
                <a:extLst>
                  <a:ext uri="{FF2B5EF4-FFF2-40B4-BE49-F238E27FC236}">
                    <a16:creationId xmlns:a16="http://schemas.microsoft.com/office/drawing/2014/main" id="{1ECBCEE6-5598-A71E-A8B6-59551EE2CF68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7" name="Google Shape;7377;p75">
                <a:extLst>
                  <a:ext uri="{FF2B5EF4-FFF2-40B4-BE49-F238E27FC236}">
                    <a16:creationId xmlns:a16="http://schemas.microsoft.com/office/drawing/2014/main" id="{C9960A33-9105-4C40-08FD-F060921BB957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8" name="Google Shape;7378;p75">
                <a:extLst>
                  <a:ext uri="{FF2B5EF4-FFF2-40B4-BE49-F238E27FC236}">
                    <a16:creationId xmlns:a16="http://schemas.microsoft.com/office/drawing/2014/main" id="{12711199-B838-3EEA-4BCE-E75C0F9E7F74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9" name="Google Shape;7379;p75">
                <a:extLst>
                  <a:ext uri="{FF2B5EF4-FFF2-40B4-BE49-F238E27FC236}">
                    <a16:creationId xmlns:a16="http://schemas.microsoft.com/office/drawing/2014/main" id="{2DE21176-6220-1CFE-84D3-1775E684B038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0" name="Google Shape;7380;p75">
                <a:extLst>
                  <a:ext uri="{FF2B5EF4-FFF2-40B4-BE49-F238E27FC236}">
                    <a16:creationId xmlns:a16="http://schemas.microsoft.com/office/drawing/2014/main" id="{28B75E9A-C053-9C46-91D1-6BE7C95125D2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986726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720000" y="388815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752626" y="3851609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986726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986726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410443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" name="Google Shape;1547;p37">
            <a:extLst>
              <a:ext uri="{FF2B5EF4-FFF2-40B4-BE49-F238E27FC236}">
                <a16:creationId xmlns:a16="http://schemas.microsoft.com/office/drawing/2014/main" id="{88924F6F-7780-EAB6-9134-7CB1BEB8A431}"/>
              </a:ext>
            </a:extLst>
          </p:cNvPr>
          <p:cNvSpPr txBox="1">
            <a:spLocks/>
          </p:cNvSpPr>
          <p:nvPr/>
        </p:nvSpPr>
        <p:spPr>
          <a:xfrm>
            <a:off x="6319275" y="3851609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dirty="0"/>
              <a:t>R</a:t>
            </a:r>
            <a:r>
              <a:rPr lang="en-IN" dirty="0"/>
              <a:t>eference</a:t>
            </a:r>
          </a:p>
        </p:txBody>
      </p:sp>
      <p:sp>
        <p:nvSpPr>
          <p:cNvPr id="8" name="Google Shape;1558;p37">
            <a:extLst>
              <a:ext uri="{FF2B5EF4-FFF2-40B4-BE49-F238E27FC236}">
                <a16:creationId xmlns:a16="http://schemas.microsoft.com/office/drawing/2014/main" id="{6CA04863-F0CC-B007-8FB9-D2F748399670}"/>
              </a:ext>
            </a:extLst>
          </p:cNvPr>
          <p:cNvSpPr txBox="1">
            <a:spLocks/>
          </p:cNvSpPr>
          <p:nvPr/>
        </p:nvSpPr>
        <p:spPr>
          <a:xfrm>
            <a:off x="6940950" y="3233914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" dirty="0"/>
              <a:t>06.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83CA8-EF35-8929-63A1-9BE5B82620F1}"/>
              </a:ext>
            </a:extLst>
          </p:cNvPr>
          <p:cNvSpPr txBox="1"/>
          <p:nvPr/>
        </p:nvSpPr>
        <p:spPr>
          <a:xfrm>
            <a:off x="3535950" y="3915404"/>
            <a:ext cx="197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Orbitron" panose="020B0604020202020204" charset="0"/>
                <a:cs typeface="Arial" panose="020B0604020202020204" pitchFamily="34" charset="0"/>
              </a:rPr>
              <a:t>Applications</a:t>
            </a:r>
            <a:endParaRPr lang="en-IN" sz="2000" b="1" dirty="0">
              <a:solidFill>
                <a:schemeClr val="tx2">
                  <a:lumMod val="20000"/>
                  <a:lumOff val="80000"/>
                </a:schemeClr>
              </a:solidFill>
              <a:latin typeface="Orbitron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are we working on?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</a:t>
            </a:r>
            <a:endParaRPr dirty="0"/>
          </a:p>
        </p:txBody>
      </p:sp>
      <p:sp>
        <p:nvSpPr>
          <p:cNvPr id="1594" name="Google Shape;1594;p39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</a:t>
            </a:r>
            <a:endParaRPr dirty="0"/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MNIST database</a:t>
            </a:r>
            <a:endParaRPr dirty="0"/>
          </a:p>
        </p:txBody>
      </p:sp>
      <p:grpSp>
        <p:nvGrpSpPr>
          <p:cNvPr id="1598" name="Google Shape;1598;p39"/>
          <p:cNvGrpSpPr/>
          <p:nvPr/>
        </p:nvGrpSpPr>
        <p:grpSpPr>
          <a:xfrm>
            <a:off x="1317586" y="1780372"/>
            <a:ext cx="749797" cy="717499"/>
            <a:chOff x="1317586" y="1856572"/>
            <a:chExt cx="749797" cy="717499"/>
          </a:xfrm>
        </p:grpSpPr>
        <p:sp>
          <p:nvSpPr>
            <p:cNvPr id="1599" name="Google Shape;1599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9"/>
          <p:cNvGrpSpPr/>
          <p:nvPr/>
        </p:nvGrpSpPr>
        <p:grpSpPr>
          <a:xfrm>
            <a:off x="4200561" y="2470572"/>
            <a:ext cx="749797" cy="717499"/>
            <a:chOff x="1317586" y="1856572"/>
            <a:chExt cx="749797" cy="717499"/>
          </a:xfrm>
        </p:grpSpPr>
        <p:sp>
          <p:nvSpPr>
            <p:cNvPr id="1611" name="Google Shape;1611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7083536" y="1780372"/>
            <a:ext cx="749797" cy="717499"/>
            <a:chOff x="1317586" y="1856572"/>
            <a:chExt cx="749797" cy="717499"/>
          </a:xfrm>
        </p:grpSpPr>
        <p:sp>
          <p:nvSpPr>
            <p:cNvPr id="1614" name="Google Shape;1614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7249359" y="1930079"/>
            <a:ext cx="418184" cy="418091"/>
            <a:chOff x="3844034" y="4190228"/>
            <a:chExt cx="418184" cy="418091"/>
          </a:xfrm>
        </p:grpSpPr>
        <p:sp>
          <p:nvSpPr>
            <p:cNvPr id="1617" name="Google Shape;1617;p39"/>
            <p:cNvSpPr/>
            <p:nvPr/>
          </p:nvSpPr>
          <p:spPr>
            <a:xfrm>
              <a:off x="3844034" y="4190259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2" y="4427"/>
                    <a:pt x="177" y="4602"/>
                    <a:pt x="393" y="4602"/>
                  </a:cubicBezTo>
                  <a:cubicBezTo>
                    <a:pt x="609" y="4602"/>
                    <a:pt x="785" y="4427"/>
                    <a:pt x="785" y="4211"/>
                  </a:cubicBezTo>
                  <a:lnTo>
                    <a:pt x="785" y="782"/>
                  </a:lnTo>
                  <a:lnTo>
                    <a:pt x="4213" y="782"/>
                  </a:lnTo>
                  <a:cubicBezTo>
                    <a:pt x="4429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4118162" y="4190228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4" y="0"/>
                    <a:pt x="0" y="176"/>
                    <a:pt x="0" y="391"/>
                  </a:cubicBezTo>
                  <a:cubicBezTo>
                    <a:pt x="0" y="607"/>
                    <a:pt x="177" y="782"/>
                    <a:pt x="392" y="782"/>
                  </a:cubicBezTo>
                  <a:lnTo>
                    <a:pt x="3820" y="782"/>
                  </a:lnTo>
                  <a:lnTo>
                    <a:pt x="3820" y="4211"/>
                  </a:lnTo>
                  <a:cubicBezTo>
                    <a:pt x="3820" y="4428"/>
                    <a:pt x="3996" y="4602"/>
                    <a:pt x="4211" y="4602"/>
                  </a:cubicBezTo>
                  <a:cubicBezTo>
                    <a:pt x="4426" y="4602"/>
                    <a:pt x="4603" y="4427"/>
                    <a:pt x="4603" y="4211"/>
                  </a:cubicBezTo>
                  <a:lnTo>
                    <a:pt x="4603" y="390"/>
                  </a:ln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4118225" y="4464232"/>
              <a:ext cx="143993" cy="144025"/>
            </a:xfrm>
            <a:custGeom>
              <a:avLst/>
              <a:gdLst/>
              <a:ahLst/>
              <a:cxnLst/>
              <a:rect l="l" t="t" r="r" b="b"/>
              <a:pathLst>
                <a:path w="4603" h="4604" extrusionOk="0">
                  <a:moveTo>
                    <a:pt x="4211" y="1"/>
                  </a:moveTo>
                  <a:cubicBezTo>
                    <a:pt x="3994" y="1"/>
                    <a:pt x="3819" y="177"/>
                    <a:pt x="3819" y="393"/>
                  </a:cubicBezTo>
                  <a:lnTo>
                    <a:pt x="3819" y="3821"/>
                  </a:lnTo>
                  <a:lnTo>
                    <a:pt x="391" y="3821"/>
                  </a:lnTo>
                  <a:cubicBezTo>
                    <a:pt x="175" y="3821"/>
                    <a:pt x="0" y="3997"/>
                    <a:pt x="0" y="4212"/>
                  </a:cubicBezTo>
                  <a:cubicBezTo>
                    <a:pt x="0" y="4427"/>
                    <a:pt x="176" y="4603"/>
                    <a:pt x="391" y="4603"/>
                  </a:cubicBezTo>
                  <a:lnTo>
                    <a:pt x="4212" y="4603"/>
                  </a:lnTo>
                  <a:cubicBezTo>
                    <a:pt x="4428" y="4603"/>
                    <a:pt x="4603" y="4427"/>
                    <a:pt x="4603" y="4212"/>
                  </a:cubicBezTo>
                  <a:lnTo>
                    <a:pt x="4603" y="390"/>
                  </a:lnTo>
                  <a:cubicBezTo>
                    <a:pt x="4602" y="177"/>
                    <a:pt x="4426" y="1"/>
                    <a:pt x="4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3844096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3" y="1"/>
                  </a:moveTo>
                  <a:cubicBezTo>
                    <a:pt x="175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3" y="4603"/>
                  </a:cubicBezTo>
                  <a:lnTo>
                    <a:pt x="4214" y="4603"/>
                  </a:lnTo>
                  <a:cubicBezTo>
                    <a:pt x="4430" y="4603"/>
                    <a:pt x="4605" y="4428"/>
                    <a:pt x="4605" y="4213"/>
                  </a:cubicBezTo>
                  <a:cubicBezTo>
                    <a:pt x="4605" y="3997"/>
                    <a:pt x="4429" y="3820"/>
                    <a:pt x="4212" y="3820"/>
                  </a:cubicBezTo>
                  <a:lnTo>
                    <a:pt x="784" y="3820"/>
                  </a:lnTo>
                  <a:lnTo>
                    <a:pt x="784" y="392"/>
                  </a:lnTo>
                  <a:cubicBezTo>
                    <a:pt x="784" y="175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4028256" y="4371542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796" y="0"/>
                  </a:moveTo>
                  <a:cubicBezTo>
                    <a:pt x="447" y="0"/>
                    <a:pt x="145" y="202"/>
                    <a:pt x="1" y="495"/>
                  </a:cubicBezTo>
                  <a:lnTo>
                    <a:pt x="1591" y="495"/>
                  </a:lnTo>
                  <a:cubicBezTo>
                    <a:pt x="1446" y="201"/>
                    <a:pt x="114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4028256" y="4411521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1" y="0"/>
                  </a:moveTo>
                  <a:cubicBezTo>
                    <a:pt x="144" y="293"/>
                    <a:pt x="447" y="495"/>
                    <a:pt x="796" y="495"/>
                  </a:cubicBezTo>
                  <a:cubicBezTo>
                    <a:pt x="1145" y="495"/>
                    <a:pt x="1446" y="294"/>
                    <a:pt x="1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4119758" y="4306630"/>
              <a:ext cx="116559" cy="80427"/>
            </a:xfrm>
            <a:custGeom>
              <a:avLst/>
              <a:gdLst/>
              <a:ahLst/>
              <a:cxnLst/>
              <a:rect l="l" t="t" r="r" b="b"/>
              <a:pathLst>
                <a:path w="3726" h="2571" extrusionOk="0">
                  <a:moveTo>
                    <a:pt x="0" y="1"/>
                  </a:moveTo>
                  <a:cubicBezTo>
                    <a:pt x="158" y="116"/>
                    <a:pt x="308" y="242"/>
                    <a:pt x="449" y="384"/>
                  </a:cubicBezTo>
                  <a:cubicBezTo>
                    <a:pt x="1045" y="979"/>
                    <a:pt x="1408" y="1744"/>
                    <a:pt x="1496" y="2571"/>
                  </a:cubicBezTo>
                  <a:lnTo>
                    <a:pt x="3725" y="2571"/>
                  </a:lnTo>
                  <a:cubicBezTo>
                    <a:pt x="3522" y="2278"/>
                    <a:pt x="3073" y="1709"/>
                    <a:pt x="2347" y="1160"/>
                  </a:cubicBezTo>
                  <a:cubicBezTo>
                    <a:pt x="1651" y="634"/>
                    <a:pt x="859" y="2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3964346" y="4411521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0" y="0"/>
                  </a:moveTo>
                  <a:cubicBezTo>
                    <a:pt x="191" y="1396"/>
                    <a:pt x="1388" y="2472"/>
                    <a:pt x="2837" y="2472"/>
                  </a:cubicBezTo>
                  <a:cubicBezTo>
                    <a:pt x="4285" y="2472"/>
                    <a:pt x="5481" y="1396"/>
                    <a:pt x="5673" y="0"/>
                  </a:cubicBezTo>
                  <a:lnTo>
                    <a:pt x="4461" y="0"/>
                  </a:lnTo>
                  <a:cubicBezTo>
                    <a:pt x="4284" y="733"/>
                    <a:pt x="3624" y="1278"/>
                    <a:pt x="2838" y="1278"/>
                  </a:cubicBezTo>
                  <a:cubicBezTo>
                    <a:pt x="2052" y="1278"/>
                    <a:pt x="1391" y="733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3964440" y="4309665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2837" y="0"/>
                  </a:moveTo>
                  <a:cubicBezTo>
                    <a:pt x="1388" y="0"/>
                    <a:pt x="190" y="1076"/>
                    <a:pt x="1" y="2473"/>
                  </a:cubicBezTo>
                  <a:lnTo>
                    <a:pt x="1213" y="2473"/>
                  </a:lnTo>
                  <a:cubicBezTo>
                    <a:pt x="1389" y="1740"/>
                    <a:pt x="2050" y="1194"/>
                    <a:pt x="2836" y="1194"/>
                  </a:cubicBezTo>
                  <a:cubicBezTo>
                    <a:pt x="3622" y="1194"/>
                    <a:pt x="4282" y="1740"/>
                    <a:pt x="4460" y="2473"/>
                  </a:cubicBezTo>
                  <a:lnTo>
                    <a:pt x="5673" y="2473"/>
                  </a:lnTo>
                  <a:cubicBezTo>
                    <a:pt x="5482" y="1076"/>
                    <a:pt x="4285" y="0"/>
                    <a:pt x="2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3869873" y="4305535"/>
              <a:ext cx="118185" cy="81522"/>
            </a:xfrm>
            <a:custGeom>
              <a:avLst/>
              <a:gdLst/>
              <a:ahLst/>
              <a:cxnLst/>
              <a:rect l="l" t="t" r="r" b="b"/>
              <a:pathLst>
                <a:path w="3778" h="2606" extrusionOk="0">
                  <a:moveTo>
                    <a:pt x="3778" y="0"/>
                  </a:moveTo>
                  <a:lnTo>
                    <a:pt x="3778" y="0"/>
                  </a:lnTo>
                  <a:cubicBezTo>
                    <a:pt x="3581" y="53"/>
                    <a:pt x="3386" y="115"/>
                    <a:pt x="3196" y="184"/>
                  </a:cubicBezTo>
                  <a:cubicBezTo>
                    <a:pt x="2539" y="423"/>
                    <a:pt x="1928" y="757"/>
                    <a:pt x="1377" y="1178"/>
                  </a:cubicBezTo>
                  <a:cubicBezTo>
                    <a:pt x="651" y="1733"/>
                    <a:pt x="207" y="2303"/>
                    <a:pt x="1" y="2606"/>
                  </a:cubicBezTo>
                  <a:lnTo>
                    <a:pt x="2234" y="2606"/>
                  </a:lnTo>
                  <a:cubicBezTo>
                    <a:pt x="2321" y="1780"/>
                    <a:pt x="2685" y="1015"/>
                    <a:pt x="3282" y="419"/>
                  </a:cubicBezTo>
                  <a:cubicBezTo>
                    <a:pt x="3436" y="262"/>
                    <a:pt x="3602" y="12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4118225" y="4411489"/>
              <a:ext cx="118217" cy="81522"/>
            </a:xfrm>
            <a:custGeom>
              <a:avLst/>
              <a:gdLst/>
              <a:ahLst/>
              <a:cxnLst/>
              <a:rect l="l" t="t" r="r" b="b"/>
              <a:pathLst>
                <a:path w="3779" h="2606" extrusionOk="0">
                  <a:moveTo>
                    <a:pt x="1546" y="0"/>
                  </a:moveTo>
                  <a:cubicBezTo>
                    <a:pt x="1458" y="827"/>
                    <a:pt x="1094" y="1592"/>
                    <a:pt x="499" y="2187"/>
                  </a:cubicBezTo>
                  <a:cubicBezTo>
                    <a:pt x="344" y="2342"/>
                    <a:pt x="177" y="2482"/>
                    <a:pt x="0" y="2606"/>
                  </a:cubicBezTo>
                  <a:cubicBezTo>
                    <a:pt x="197" y="2552"/>
                    <a:pt x="392" y="2491"/>
                    <a:pt x="583" y="2422"/>
                  </a:cubicBezTo>
                  <a:cubicBezTo>
                    <a:pt x="1239" y="2183"/>
                    <a:pt x="1852" y="1849"/>
                    <a:pt x="2402" y="1428"/>
                  </a:cubicBezTo>
                  <a:cubicBezTo>
                    <a:pt x="3129" y="873"/>
                    <a:pt x="3572" y="30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3869904" y="4411521"/>
              <a:ext cx="116652" cy="80365"/>
            </a:xfrm>
            <a:custGeom>
              <a:avLst/>
              <a:gdLst/>
              <a:ahLst/>
              <a:cxnLst/>
              <a:rect l="l" t="t" r="r" b="b"/>
              <a:pathLst>
                <a:path w="3729" h="2569" extrusionOk="0">
                  <a:moveTo>
                    <a:pt x="1" y="0"/>
                  </a:moveTo>
                  <a:cubicBezTo>
                    <a:pt x="206" y="292"/>
                    <a:pt x="655" y="859"/>
                    <a:pt x="1380" y="1410"/>
                  </a:cubicBezTo>
                  <a:cubicBezTo>
                    <a:pt x="2077" y="1938"/>
                    <a:pt x="2869" y="2326"/>
                    <a:pt x="3728" y="2569"/>
                  </a:cubicBezTo>
                  <a:cubicBezTo>
                    <a:pt x="3570" y="2454"/>
                    <a:pt x="3421" y="2328"/>
                    <a:pt x="3279" y="2186"/>
                  </a:cubicBezTo>
                  <a:cubicBezTo>
                    <a:pt x="2684" y="1591"/>
                    <a:pt x="2320" y="826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85;p74">
            <a:extLst>
              <a:ext uri="{FF2B5EF4-FFF2-40B4-BE49-F238E27FC236}">
                <a16:creationId xmlns:a16="http://schemas.microsoft.com/office/drawing/2014/main" id="{F74CCC0B-D2BF-451C-6B8F-0F09E8A78343}"/>
              </a:ext>
            </a:extLst>
          </p:cNvPr>
          <p:cNvGrpSpPr/>
          <p:nvPr/>
        </p:nvGrpSpPr>
        <p:grpSpPr>
          <a:xfrm>
            <a:off x="1415253" y="1861163"/>
            <a:ext cx="593538" cy="577786"/>
            <a:chOff x="7636443" y="1204988"/>
            <a:chExt cx="804565" cy="677795"/>
          </a:xfrm>
        </p:grpSpPr>
        <p:grpSp>
          <p:nvGrpSpPr>
            <p:cNvPr id="3" name="Google Shape;6986;p74">
              <a:extLst>
                <a:ext uri="{FF2B5EF4-FFF2-40B4-BE49-F238E27FC236}">
                  <a16:creationId xmlns:a16="http://schemas.microsoft.com/office/drawing/2014/main" id="{40F19A84-4745-FFAD-B117-905568D50DFF}"/>
                </a:ext>
              </a:extLst>
            </p:cNvPr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3" name="Google Shape;6987;p74">
                <a:extLst>
                  <a:ext uri="{FF2B5EF4-FFF2-40B4-BE49-F238E27FC236}">
                    <a16:creationId xmlns:a16="http://schemas.microsoft.com/office/drawing/2014/main" id="{88F2231B-9AEE-48FC-D4CF-0E455E181C33}"/>
                  </a:ext>
                </a:extLst>
              </p:cNvPr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88;p74">
                <a:extLst>
                  <a:ext uri="{FF2B5EF4-FFF2-40B4-BE49-F238E27FC236}">
                    <a16:creationId xmlns:a16="http://schemas.microsoft.com/office/drawing/2014/main" id="{CB165A72-8B2D-A5C9-4A6F-6B454629A4FA}"/>
                  </a:ext>
                </a:extLst>
              </p:cNvPr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989;p74">
              <a:extLst>
                <a:ext uri="{FF2B5EF4-FFF2-40B4-BE49-F238E27FC236}">
                  <a16:creationId xmlns:a16="http://schemas.microsoft.com/office/drawing/2014/main" id="{65BA3373-7973-44AE-1A64-DA6C2DF32DBF}"/>
                </a:ext>
              </a:extLst>
            </p:cNvPr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1" name="Google Shape;6990;p74">
                <a:extLst>
                  <a:ext uri="{FF2B5EF4-FFF2-40B4-BE49-F238E27FC236}">
                    <a16:creationId xmlns:a16="http://schemas.microsoft.com/office/drawing/2014/main" id="{FFF3800D-0258-4F24-7EC9-7BDF4FCD2EB4}"/>
                  </a:ext>
                </a:extLst>
              </p:cNvPr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91;p74">
                <a:extLst>
                  <a:ext uri="{FF2B5EF4-FFF2-40B4-BE49-F238E27FC236}">
                    <a16:creationId xmlns:a16="http://schemas.microsoft.com/office/drawing/2014/main" id="{168F0832-9592-A9F8-E78D-EAE307AFCD84}"/>
                  </a:ext>
                </a:extLst>
              </p:cNvPr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6992;p74">
              <a:extLst>
                <a:ext uri="{FF2B5EF4-FFF2-40B4-BE49-F238E27FC236}">
                  <a16:creationId xmlns:a16="http://schemas.microsoft.com/office/drawing/2014/main" id="{66596FB5-4F59-4669-20A9-C64A6EEA5BCF}"/>
                </a:ext>
              </a:extLst>
            </p:cNvPr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9" name="Google Shape;6993;p74">
                <a:extLst>
                  <a:ext uri="{FF2B5EF4-FFF2-40B4-BE49-F238E27FC236}">
                    <a16:creationId xmlns:a16="http://schemas.microsoft.com/office/drawing/2014/main" id="{A91A027E-00CE-E784-3B7B-967F6D994A3B}"/>
                  </a:ext>
                </a:extLst>
              </p:cNvPr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994;p74">
                <a:extLst>
                  <a:ext uri="{FF2B5EF4-FFF2-40B4-BE49-F238E27FC236}">
                    <a16:creationId xmlns:a16="http://schemas.microsoft.com/office/drawing/2014/main" id="{721D3862-1336-9CC5-DAD5-8E1D0FAE2CA8}"/>
                  </a:ext>
                </a:extLst>
              </p:cNvPr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6995;p74">
              <a:extLst>
                <a:ext uri="{FF2B5EF4-FFF2-40B4-BE49-F238E27FC236}">
                  <a16:creationId xmlns:a16="http://schemas.microsoft.com/office/drawing/2014/main" id="{ED9C574C-330B-B7A4-F1B1-3EBB9C203221}"/>
                </a:ext>
              </a:extLst>
            </p:cNvPr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7" name="Google Shape;6996;p74">
                <a:extLst>
                  <a:ext uri="{FF2B5EF4-FFF2-40B4-BE49-F238E27FC236}">
                    <a16:creationId xmlns:a16="http://schemas.microsoft.com/office/drawing/2014/main" id="{F0F6A30E-3284-60B3-F76F-F1E17A545B90}"/>
                  </a:ext>
                </a:extLst>
              </p:cNvPr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997;p74">
                <a:extLst>
                  <a:ext uri="{FF2B5EF4-FFF2-40B4-BE49-F238E27FC236}">
                    <a16:creationId xmlns:a16="http://schemas.microsoft.com/office/drawing/2014/main" id="{1EC47CC8-A5C0-F0C6-C965-02BF4BB28D28}"/>
                  </a:ext>
                </a:extLst>
              </p:cNvPr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9877;p80">
            <a:extLst>
              <a:ext uri="{FF2B5EF4-FFF2-40B4-BE49-F238E27FC236}">
                <a16:creationId xmlns:a16="http://schemas.microsoft.com/office/drawing/2014/main" id="{1B914090-C6B3-9C2E-9BC4-E7F0836FEB00}"/>
              </a:ext>
            </a:extLst>
          </p:cNvPr>
          <p:cNvGrpSpPr/>
          <p:nvPr/>
        </p:nvGrpSpPr>
        <p:grpSpPr>
          <a:xfrm>
            <a:off x="4362358" y="2592865"/>
            <a:ext cx="465277" cy="482870"/>
            <a:chOff x="-45277900" y="3938500"/>
            <a:chExt cx="244975" cy="300100"/>
          </a:xfrm>
        </p:grpSpPr>
        <p:sp>
          <p:nvSpPr>
            <p:cNvPr id="16" name="Google Shape;9878;p80">
              <a:extLst>
                <a:ext uri="{FF2B5EF4-FFF2-40B4-BE49-F238E27FC236}">
                  <a16:creationId xmlns:a16="http://schemas.microsoft.com/office/drawing/2014/main" id="{52A95B95-7B07-6A97-18D6-C7F33FD5ABB6}"/>
                </a:ext>
              </a:extLst>
            </p:cNvPr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79;p80">
              <a:extLst>
                <a:ext uri="{FF2B5EF4-FFF2-40B4-BE49-F238E27FC236}">
                  <a16:creationId xmlns:a16="http://schemas.microsoft.com/office/drawing/2014/main" id="{2C365448-983E-3329-15AE-F0BBA7F6EF6A}"/>
                </a:ext>
              </a:extLst>
            </p:cNvPr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80;p80">
              <a:extLst>
                <a:ext uri="{FF2B5EF4-FFF2-40B4-BE49-F238E27FC236}">
                  <a16:creationId xmlns:a16="http://schemas.microsoft.com/office/drawing/2014/main" id="{6B992167-FD85-5578-67B8-3536F9A77583}"/>
                </a:ext>
              </a:extLst>
            </p:cNvPr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81;p80">
              <a:extLst>
                <a:ext uri="{FF2B5EF4-FFF2-40B4-BE49-F238E27FC236}">
                  <a16:creationId xmlns:a16="http://schemas.microsoft.com/office/drawing/2014/main" id="{A468E86A-4B56-EDFC-F489-F03F7DD0B17D}"/>
                </a:ext>
              </a:extLst>
            </p:cNvPr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1592580" y="947073"/>
            <a:ext cx="6838320" cy="3181902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1744980" y="1062748"/>
            <a:ext cx="6533520" cy="2894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Do you know what is Handwritten digits recognition?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Handwritten digit recognition is the process to provide the ability to machines to recognize human handwritten digits. It is not an easy task a) Digits are not perfect.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sz="1600" dirty="0"/>
              <a:t>b)</a:t>
            </a:r>
            <a:r>
              <a:rPr lang="en-US" sz="1600" dirty="0">
                <a:solidFill>
                  <a:schemeClr val="dk1"/>
                </a:solidFill>
              </a:rPr>
              <a:t> Vary from person-to-person.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sz="1600" dirty="0"/>
              <a:t>c) </a:t>
            </a:r>
            <a:r>
              <a:rPr lang="en-US" sz="1600" dirty="0">
                <a:solidFill>
                  <a:schemeClr val="dk1"/>
                </a:solidFill>
              </a:rPr>
              <a:t>can be made with many different flavors.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1566714" y="4569392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7377587" y="91527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422857" y="2063459"/>
            <a:ext cx="4782475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283228" y="1201209"/>
            <a:ext cx="236550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3781502" y="567746"/>
            <a:ext cx="5091209" cy="3171136"/>
            <a:chOff x="3735782" y="605862"/>
            <a:chExt cx="5091209" cy="3171136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208685" y="1838326"/>
              <a:ext cx="3374034" cy="1938672"/>
              <a:chOff x="10247175" y="1238900"/>
              <a:chExt cx="4330125" cy="2488028"/>
            </a:xfrm>
          </p:grpSpPr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94376" y="1246603"/>
                <a:ext cx="3526699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247175" y="1533957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0892497" y="1655251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479794" y="175737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0888232" y="1878276"/>
                <a:ext cx="297125" cy="595026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673245" y="1965218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771270" y="2073569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1423655" y="2673653"/>
                <a:ext cx="991700" cy="991674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1620966" y="2880699"/>
                <a:ext cx="581350" cy="581326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4015" y="1221983"/>
              <a:ext cx="378154" cy="722833"/>
              <a:chOff x="983525" y="1637875"/>
              <a:chExt cx="323402" cy="618175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63787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2002" y="1949729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1" name="Google Shape;1751;p40"/>
            <p:cNvSpPr/>
            <p:nvPr/>
          </p:nvSpPr>
          <p:spPr>
            <a:xfrm>
              <a:off x="3735782" y="885997"/>
              <a:ext cx="1339474" cy="125393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020;p70">
            <a:extLst>
              <a:ext uri="{FF2B5EF4-FFF2-40B4-BE49-F238E27FC236}">
                <a16:creationId xmlns:a16="http://schemas.microsoft.com/office/drawing/2014/main" id="{D0BF1A7C-7EC3-2F46-8E11-A8C82350BABA}"/>
              </a:ext>
            </a:extLst>
          </p:cNvPr>
          <p:cNvGrpSpPr/>
          <p:nvPr/>
        </p:nvGrpSpPr>
        <p:grpSpPr>
          <a:xfrm>
            <a:off x="7143820" y="2833762"/>
            <a:ext cx="1986512" cy="1932669"/>
            <a:chOff x="5080188" y="927900"/>
            <a:chExt cx="961200" cy="961200"/>
          </a:xfrm>
        </p:grpSpPr>
        <p:sp>
          <p:nvSpPr>
            <p:cNvPr id="3" name="Google Shape;4021;p70">
              <a:extLst>
                <a:ext uri="{FF2B5EF4-FFF2-40B4-BE49-F238E27FC236}">
                  <a16:creationId xmlns:a16="http://schemas.microsoft.com/office/drawing/2014/main" id="{0831D34B-4381-F3E4-128A-245759D26859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22;p70">
              <a:extLst>
                <a:ext uri="{FF2B5EF4-FFF2-40B4-BE49-F238E27FC236}">
                  <a16:creationId xmlns:a16="http://schemas.microsoft.com/office/drawing/2014/main" id="{C08CAF42-55E4-CF74-2BDC-A07B1B9DB8F5}"/>
                </a:ext>
              </a:extLst>
            </p:cNvPr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3;p70">
              <a:extLst>
                <a:ext uri="{FF2B5EF4-FFF2-40B4-BE49-F238E27FC236}">
                  <a16:creationId xmlns:a16="http://schemas.microsoft.com/office/drawing/2014/main" id="{FD4745CA-F1B3-605C-9791-D526D2DC0048}"/>
                </a:ext>
              </a:extLst>
            </p:cNvPr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4;p70">
              <a:extLst>
                <a:ext uri="{FF2B5EF4-FFF2-40B4-BE49-F238E27FC236}">
                  <a16:creationId xmlns:a16="http://schemas.microsoft.com/office/drawing/2014/main" id="{B762A41C-1B72-D212-172D-2E994E6B77E2}"/>
                </a:ext>
              </a:extLst>
            </p:cNvPr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5;p70">
              <a:extLst>
                <a:ext uri="{FF2B5EF4-FFF2-40B4-BE49-F238E27FC236}">
                  <a16:creationId xmlns:a16="http://schemas.microsoft.com/office/drawing/2014/main" id="{B427C826-E1C7-89A6-9E64-4E5B7D03136A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6;p70">
              <a:extLst>
                <a:ext uri="{FF2B5EF4-FFF2-40B4-BE49-F238E27FC236}">
                  <a16:creationId xmlns:a16="http://schemas.microsoft.com/office/drawing/2014/main" id="{358014AB-FCDA-E598-A0AF-F65D1084C104}"/>
                </a:ext>
              </a:extLst>
            </p:cNvPr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7;p70">
              <a:extLst>
                <a:ext uri="{FF2B5EF4-FFF2-40B4-BE49-F238E27FC236}">
                  <a16:creationId xmlns:a16="http://schemas.microsoft.com/office/drawing/2014/main" id="{26BBD83B-5FDA-DFB0-240D-88BD542AC75D}"/>
                </a:ext>
              </a:extLst>
            </p:cNvPr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8;p70">
              <a:extLst>
                <a:ext uri="{FF2B5EF4-FFF2-40B4-BE49-F238E27FC236}">
                  <a16:creationId xmlns:a16="http://schemas.microsoft.com/office/drawing/2014/main" id="{0AF48EE0-7CCB-4780-F852-180980542F11}"/>
                </a:ext>
              </a:extLst>
            </p:cNvPr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345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3583478" y="1098571"/>
            <a:ext cx="5249327" cy="3268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MNIST(Modified National Institute of Standards and Technology)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Deep Learning Framework: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PyTorch, TensorFlow, Keras.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Model Architecture: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CNN( Convolutional Neural Network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User Interface: (UI)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Python: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Flask framework, PyTorch lib., NumPy lib.,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PIL(Python Imaging Lib.)</a:t>
            </a:r>
          </a:p>
        </p:txBody>
      </p:sp>
      <p:grpSp>
        <p:nvGrpSpPr>
          <p:cNvPr id="1803" name="Google Shape;1803;p42"/>
          <p:cNvGrpSpPr/>
          <p:nvPr/>
        </p:nvGrpSpPr>
        <p:grpSpPr>
          <a:xfrm>
            <a:off x="169138" y="132331"/>
            <a:ext cx="2116861" cy="1677623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465321" y="3675092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1817;p43">
            <a:extLst>
              <a:ext uri="{FF2B5EF4-FFF2-40B4-BE49-F238E27FC236}">
                <a16:creationId xmlns:a16="http://schemas.microsoft.com/office/drawing/2014/main" id="{F2F2D269-CC86-F659-E1E7-088E5E6F60E6}"/>
              </a:ext>
            </a:extLst>
          </p:cNvPr>
          <p:cNvGrpSpPr/>
          <p:nvPr/>
        </p:nvGrpSpPr>
        <p:grpSpPr>
          <a:xfrm>
            <a:off x="1928634" y="3497944"/>
            <a:ext cx="1007842" cy="1150256"/>
            <a:chOff x="3105300" y="593625"/>
            <a:chExt cx="256800" cy="245850"/>
          </a:xfrm>
        </p:grpSpPr>
        <p:sp>
          <p:nvSpPr>
            <p:cNvPr id="6" name="Google Shape;1818;p43">
              <a:extLst>
                <a:ext uri="{FF2B5EF4-FFF2-40B4-BE49-F238E27FC236}">
                  <a16:creationId xmlns:a16="http://schemas.microsoft.com/office/drawing/2014/main" id="{12D055C3-39FE-E482-BD81-F8384A41691F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9;p43">
              <a:extLst>
                <a:ext uri="{FF2B5EF4-FFF2-40B4-BE49-F238E27FC236}">
                  <a16:creationId xmlns:a16="http://schemas.microsoft.com/office/drawing/2014/main" id="{745C7D88-D8BE-4425-EFC4-81D8B23B2F2B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0;p43">
              <a:extLst>
                <a:ext uri="{FF2B5EF4-FFF2-40B4-BE49-F238E27FC236}">
                  <a16:creationId xmlns:a16="http://schemas.microsoft.com/office/drawing/2014/main" id="{E63019DD-0172-66F6-0A08-EEB0DF65E9DE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1;p43">
              <a:extLst>
                <a:ext uri="{FF2B5EF4-FFF2-40B4-BE49-F238E27FC236}">
                  <a16:creationId xmlns:a16="http://schemas.microsoft.com/office/drawing/2014/main" id="{E5FF1035-E5C9-363F-E2A9-1F8B801CEEAA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690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06;p50">
            <a:extLst>
              <a:ext uri="{FF2B5EF4-FFF2-40B4-BE49-F238E27FC236}">
                <a16:creationId xmlns:a16="http://schemas.microsoft.com/office/drawing/2014/main" id="{9B4DC79E-8204-4AE8-33D5-BCCA831C5C0F}"/>
              </a:ext>
            </a:extLst>
          </p:cNvPr>
          <p:cNvGrpSpPr/>
          <p:nvPr/>
        </p:nvGrpSpPr>
        <p:grpSpPr>
          <a:xfrm>
            <a:off x="4751645" y="196803"/>
            <a:ext cx="3897268" cy="4783757"/>
            <a:chOff x="-4813275" y="663875"/>
            <a:chExt cx="3648475" cy="4510300"/>
          </a:xfrm>
        </p:grpSpPr>
        <p:sp>
          <p:nvSpPr>
            <p:cNvPr id="3" name="Google Shape;2107;p50">
              <a:extLst>
                <a:ext uri="{FF2B5EF4-FFF2-40B4-BE49-F238E27FC236}">
                  <a16:creationId xmlns:a16="http://schemas.microsoft.com/office/drawing/2014/main" id="{398506C0-61E8-47A0-4C39-5750B2710236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08;p50">
              <a:extLst>
                <a:ext uri="{FF2B5EF4-FFF2-40B4-BE49-F238E27FC236}">
                  <a16:creationId xmlns:a16="http://schemas.microsoft.com/office/drawing/2014/main" id="{B0BDF83A-8FBC-93DD-42D5-E45B40EAD23D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09;p50">
              <a:extLst>
                <a:ext uri="{FF2B5EF4-FFF2-40B4-BE49-F238E27FC236}">
                  <a16:creationId xmlns:a16="http://schemas.microsoft.com/office/drawing/2014/main" id="{2640CEC1-B7A3-ACC1-8947-2665AB55C1DD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10;p50">
              <a:extLst>
                <a:ext uri="{FF2B5EF4-FFF2-40B4-BE49-F238E27FC236}">
                  <a16:creationId xmlns:a16="http://schemas.microsoft.com/office/drawing/2014/main" id="{1D577FF2-F51B-2FAD-FEE9-EEFD486FB067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11;p50">
              <a:extLst>
                <a:ext uri="{FF2B5EF4-FFF2-40B4-BE49-F238E27FC236}">
                  <a16:creationId xmlns:a16="http://schemas.microsoft.com/office/drawing/2014/main" id="{A050B6FD-9BF0-B462-B0F1-05B6D0E3488A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2;p50">
              <a:extLst>
                <a:ext uri="{FF2B5EF4-FFF2-40B4-BE49-F238E27FC236}">
                  <a16:creationId xmlns:a16="http://schemas.microsoft.com/office/drawing/2014/main" id="{21CD94E4-AFA7-5FB8-E095-4B816D1395B1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3;p50">
              <a:extLst>
                <a:ext uri="{FF2B5EF4-FFF2-40B4-BE49-F238E27FC236}">
                  <a16:creationId xmlns:a16="http://schemas.microsoft.com/office/drawing/2014/main" id="{99BD59AD-4C77-4F7E-E477-3EB3189BAF43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4;p50">
              <a:extLst>
                <a:ext uri="{FF2B5EF4-FFF2-40B4-BE49-F238E27FC236}">
                  <a16:creationId xmlns:a16="http://schemas.microsoft.com/office/drawing/2014/main" id="{99BF2728-40B9-3F7B-2E3D-B023AC3F7D09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15;p50">
              <a:extLst>
                <a:ext uri="{FF2B5EF4-FFF2-40B4-BE49-F238E27FC236}">
                  <a16:creationId xmlns:a16="http://schemas.microsoft.com/office/drawing/2014/main" id="{00E4C8D1-CBAC-D210-CBF1-AAE4A95765DD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6;p50">
              <a:extLst>
                <a:ext uri="{FF2B5EF4-FFF2-40B4-BE49-F238E27FC236}">
                  <a16:creationId xmlns:a16="http://schemas.microsoft.com/office/drawing/2014/main" id="{AB1F008A-C58F-7AEE-64FC-187655B02620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17;p50">
              <a:extLst>
                <a:ext uri="{FF2B5EF4-FFF2-40B4-BE49-F238E27FC236}">
                  <a16:creationId xmlns:a16="http://schemas.microsoft.com/office/drawing/2014/main" id="{5113D847-AE49-2C4E-5CCF-0125D3E249C3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8;p50">
              <a:extLst>
                <a:ext uri="{FF2B5EF4-FFF2-40B4-BE49-F238E27FC236}">
                  <a16:creationId xmlns:a16="http://schemas.microsoft.com/office/drawing/2014/main" id="{9B6E0605-A715-E9B1-1333-45BA6D4DC01A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9;p50">
              <a:extLst>
                <a:ext uri="{FF2B5EF4-FFF2-40B4-BE49-F238E27FC236}">
                  <a16:creationId xmlns:a16="http://schemas.microsoft.com/office/drawing/2014/main" id="{DD4B210D-A14D-0133-C415-A68087D6EEA9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20;p50">
              <a:extLst>
                <a:ext uri="{FF2B5EF4-FFF2-40B4-BE49-F238E27FC236}">
                  <a16:creationId xmlns:a16="http://schemas.microsoft.com/office/drawing/2014/main" id="{68BF6E2A-2799-91B3-0797-1061484E1F9C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1;p50">
              <a:extLst>
                <a:ext uri="{FF2B5EF4-FFF2-40B4-BE49-F238E27FC236}">
                  <a16:creationId xmlns:a16="http://schemas.microsoft.com/office/drawing/2014/main" id="{9026EA7A-039B-AAA4-0940-9E2BF76BA951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22;p50">
              <a:extLst>
                <a:ext uri="{FF2B5EF4-FFF2-40B4-BE49-F238E27FC236}">
                  <a16:creationId xmlns:a16="http://schemas.microsoft.com/office/drawing/2014/main" id="{24A1BFF4-5432-A64A-0873-621C95913AA7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23;p50">
              <a:extLst>
                <a:ext uri="{FF2B5EF4-FFF2-40B4-BE49-F238E27FC236}">
                  <a16:creationId xmlns:a16="http://schemas.microsoft.com/office/drawing/2014/main" id="{F12A6222-50CD-EF46-1EE6-4E1BC858BEC9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4;p50">
              <a:extLst>
                <a:ext uri="{FF2B5EF4-FFF2-40B4-BE49-F238E27FC236}">
                  <a16:creationId xmlns:a16="http://schemas.microsoft.com/office/drawing/2014/main" id="{0F0169DE-13AE-3DF3-1ADE-B1CCF86A56CC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25;p50">
              <a:extLst>
                <a:ext uri="{FF2B5EF4-FFF2-40B4-BE49-F238E27FC236}">
                  <a16:creationId xmlns:a16="http://schemas.microsoft.com/office/drawing/2014/main" id="{B196458A-A600-2C07-125F-227718BCC053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6;p50">
              <a:extLst>
                <a:ext uri="{FF2B5EF4-FFF2-40B4-BE49-F238E27FC236}">
                  <a16:creationId xmlns:a16="http://schemas.microsoft.com/office/drawing/2014/main" id="{3F770DFF-BDCF-E3D0-60EE-24121660319B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7;p50">
              <a:extLst>
                <a:ext uri="{FF2B5EF4-FFF2-40B4-BE49-F238E27FC236}">
                  <a16:creationId xmlns:a16="http://schemas.microsoft.com/office/drawing/2014/main" id="{3B566EBC-D887-3493-6365-DDD6FF3276AA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8;p50">
              <a:extLst>
                <a:ext uri="{FF2B5EF4-FFF2-40B4-BE49-F238E27FC236}">
                  <a16:creationId xmlns:a16="http://schemas.microsoft.com/office/drawing/2014/main" id="{D3D0FEF7-EF7F-10B4-F3CB-6C043A44F3E0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9;p50">
              <a:extLst>
                <a:ext uri="{FF2B5EF4-FFF2-40B4-BE49-F238E27FC236}">
                  <a16:creationId xmlns:a16="http://schemas.microsoft.com/office/drawing/2014/main" id="{B4543741-4F3B-19AF-89E9-CDB15192186E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0;p50">
              <a:extLst>
                <a:ext uri="{FF2B5EF4-FFF2-40B4-BE49-F238E27FC236}">
                  <a16:creationId xmlns:a16="http://schemas.microsoft.com/office/drawing/2014/main" id="{663FB3EA-B708-498A-BF9A-FB93DF0C3475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1;p50">
              <a:extLst>
                <a:ext uri="{FF2B5EF4-FFF2-40B4-BE49-F238E27FC236}">
                  <a16:creationId xmlns:a16="http://schemas.microsoft.com/office/drawing/2014/main" id="{C37889E7-F415-B60D-7956-C6C62489E47D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32;p50">
              <a:extLst>
                <a:ext uri="{FF2B5EF4-FFF2-40B4-BE49-F238E27FC236}">
                  <a16:creationId xmlns:a16="http://schemas.microsoft.com/office/drawing/2014/main" id="{E62930EC-428D-01A6-DC15-4C1CD23E2BDD}"/>
                </a:ext>
              </a:extLst>
            </p:cNvPr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3;p50">
              <a:extLst>
                <a:ext uri="{FF2B5EF4-FFF2-40B4-BE49-F238E27FC236}">
                  <a16:creationId xmlns:a16="http://schemas.microsoft.com/office/drawing/2014/main" id="{6CC18091-E937-8D6F-F4BA-58091989401A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4;p50">
              <a:extLst>
                <a:ext uri="{FF2B5EF4-FFF2-40B4-BE49-F238E27FC236}">
                  <a16:creationId xmlns:a16="http://schemas.microsoft.com/office/drawing/2014/main" id="{7511AC7F-4443-23C5-A996-4D29051E08F6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5;p50">
              <a:extLst>
                <a:ext uri="{FF2B5EF4-FFF2-40B4-BE49-F238E27FC236}">
                  <a16:creationId xmlns:a16="http://schemas.microsoft.com/office/drawing/2014/main" id="{B7658A4C-FF27-017C-1D9A-E5A192ECADEE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6;p50">
              <a:extLst>
                <a:ext uri="{FF2B5EF4-FFF2-40B4-BE49-F238E27FC236}">
                  <a16:creationId xmlns:a16="http://schemas.microsoft.com/office/drawing/2014/main" id="{289B226B-48ED-D3C8-6DC4-36960627DE90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37;p50">
              <a:extLst>
                <a:ext uri="{FF2B5EF4-FFF2-40B4-BE49-F238E27FC236}">
                  <a16:creationId xmlns:a16="http://schemas.microsoft.com/office/drawing/2014/main" id="{50E31751-26D4-2FE3-2ABD-93897F2A5B68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8;p50">
              <a:extLst>
                <a:ext uri="{FF2B5EF4-FFF2-40B4-BE49-F238E27FC236}">
                  <a16:creationId xmlns:a16="http://schemas.microsoft.com/office/drawing/2014/main" id="{ADA60C95-E39D-70F3-F25B-06A5993FE607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9;p50">
              <a:extLst>
                <a:ext uri="{FF2B5EF4-FFF2-40B4-BE49-F238E27FC236}">
                  <a16:creationId xmlns:a16="http://schemas.microsoft.com/office/drawing/2014/main" id="{B00CC5D6-CA1E-0312-C85E-1D9CBEF08FD7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0;p50">
              <a:extLst>
                <a:ext uri="{FF2B5EF4-FFF2-40B4-BE49-F238E27FC236}">
                  <a16:creationId xmlns:a16="http://schemas.microsoft.com/office/drawing/2014/main" id="{92D5B540-0138-8BB2-C9EB-87DF875B791C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41;p50">
              <a:extLst>
                <a:ext uri="{FF2B5EF4-FFF2-40B4-BE49-F238E27FC236}">
                  <a16:creationId xmlns:a16="http://schemas.microsoft.com/office/drawing/2014/main" id="{BF3C277F-0D1A-6351-AAAB-D7973D1D9C09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2;p50">
              <a:extLst>
                <a:ext uri="{FF2B5EF4-FFF2-40B4-BE49-F238E27FC236}">
                  <a16:creationId xmlns:a16="http://schemas.microsoft.com/office/drawing/2014/main" id="{CA57E974-4DD3-15FD-2D45-B29C4F7494CB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3;p50">
              <a:extLst>
                <a:ext uri="{FF2B5EF4-FFF2-40B4-BE49-F238E27FC236}">
                  <a16:creationId xmlns:a16="http://schemas.microsoft.com/office/drawing/2014/main" id="{68BD66DB-63A3-ABAB-1FE1-E5901DF1F7A3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44;p50">
              <a:extLst>
                <a:ext uri="{FF2B5EF4-FFF2-40B4-BE49-F238E27FC236}">
                  <a16:creationId xmlns:a16="http://schemas.microsoft.com/office/drawing/2014/main" id="{69714EAF-7FF4-796B-BAC4-0DFC1336BE41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45;p50">
              <a:extLst>
                <a:ext uri="{FF2B5EF4-FFF2-40B4-BE49-F238E27FC236}">
                  <a16:creationId xmlns:a16="http://schemas.microsoft.com/office/drawing/2014/main" id="{7A2F4ED0-7227-0105-489B-6FB011F521BA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46;p50">
              <a:extLst>
                <a:ext uri="{FF2B5EF4-FFF2-40B4-BE49-F238E27FC236}">
                  <a16:creationId xmlns:a16="http://schemas.microsoft.com/office/drawing/2014/main" id="{A1846CC4-F386-79B9-E138-98D543A4D69C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47;p50">
              <a:extLst>
                <a:ext uri="{FF2B5EF4-FFF2-40B4-BE49-F238E27FC236}">
                  <a16:creationId xmlns:a16="http://schemas.microsoft.com/office/drawing/2014/main" id="{5A9940AA-AF83-C79F-DBEB-24B6F111F066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8;p50">
              <a:extLst>
                <a:ext uri="{FF2B5EF4-FFF2-40B4-BE49-F238E27FC236}">
                  <a16:creationId xmlns:a16="http://schemas.microsoft.com/office/drawing/2014/main" id="{10A01938-7231-C667-0674-EFEED46751F0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9;p50">
              <a:extLst>
                <a:ext uri="{FF2B5EF4-FFF2-40B4-BE49-F238E27FC236}">
                  <a16:creationId xmlns:a16="http://schemas.microsoft.com/office/drawing/2014/main" id="{B97B34E2-F5C7-4A36-BE7A-B080FC81633A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50;p50">
              <a:extLst>
                <a:ext uri="{FF2B5EF4-FFF2-40B4-BE49-F238E27FC236}">
                  <a16:creationId xmlns:a16="http://schemas.microsoft.com/office/drawing/2014/main" id="{DF7955D1-A28E-216D-D9C1-041616B7E266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51;p50">
              <a:extLst>
                <a:ext uri="{FF2B5EF4-FFF2-40B4-BE49-F238E27FC236}">
                  <a16:creationId xmlns:a16="http://schemas.microsoft.com/office/drawing/2014/main" id="{B531B562-E918-E6D9-56EC-448781A45C38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52;p50">
              <a:extLst>
                <a:ext uri="{FF2B5EF4-FFF2-40B4-BE49-F238E27FC236}">
                  <a16:creationId xmlns:a16="http://schemas.microsoft.com/office/drawing/2014/main" id="{8059528D-243C-DA89-6DC9-A6E856DA56C5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3;p50">
              <a:extLst>
                <a:ext uri="{FF2B5EF4-FFF2-40B4-BE49-F238E27FC236}">
                  <a16:creationId xmlns:a16="http://schemas.microsoft.com/office/drawing/2014/main" id="{01609994-6FB7-7617-B7CD-B65DD989E6B4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54;p50">
              <a:extLst>
                <a:ext uri="{FF2B5EF4-FFF2-40B4-BE49-F238E27FC236}">
                  <a16:creationId xmlns:a16="http://schemas.microsoft.com/office/drawing/2014/main" id="{36BC5842-4F54-F04E-97A8-495A6B545587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55;p50">
              <a:extLst>
                <a:ext uri="{FF2B5EF4-FFF2-40B4-BE49-F238E27FC236}">
                  <a16:creationId xmlns:a16="http://schemas.microsoft.com/office/drawing/2014/main" id="{2F18D15F-8696-7C20-CB18-018EE0352A30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56;p50">
              <a:extLst>
                <a:ext uri="{FF2B5EF4-FFF2-40B4-BE49-F238E27FC236}">
                  <a16:creationId xmlns:a16="http://schemas.microsoft.com/office/drawing/2014/main" id="{0082A30B-6503-0E92-2062-5DA051A10781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57;p50">
              <a:extLst>
                <a:ext uri="{FF2B5EF4-FFF2-40B4-BE49-F238E27FC236}">
                  <a16:creationId xmlns:a16="http://schemas.microsoft.com/office/drawing/2014/main" id="{3FAD655E-4A23-CAE4-14A4-1BCE05F49F1C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8;p50">
              <a:extLst>
                <a:ext uri="{FF2B5EF4-FFF2-40B4-BE49-F238E27FC236}">
                  <a16:creationId xmlns:a16="http://schemas.microsoft.com/office/drawing/2014/main" id="{E0EA522D-B51E-DC23-87CF-5CF721533714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59;p50">
              <a:extLst>
                <a:ext uri="{FF2B5EF4-FFF2-40B4-BE49-F238E27FC236}">
                  <a16:creationId xmlns:a16="http://schemas.microsoft.com/office/drawing/2014/main" id="{C9069D8C-890D-0684-FDFD-C37210482C81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60;p50">
              <a:extLst>
                <a:ext uri="{FF2B5EF4-FFF2-40B4-BE49-F238E27FC236}">
                  <a16:creationId xmlns:a16="http://schemas.microsoft.com/office/drawing/2014/main" id="{639866A8-4387-4205-7E5F-1423723C7ECA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61;p50">
              <a:extLst>
                <a:ext uri="{FF2B5EF4-FFF2-40B4-BE49-F238E27FC236}">
                  <a16:creationId xmlns:a16="http://schemas.microsoft.com/office/drawing/2014/main" id="{6DC10A22-6331-A1B9-BD4F-8A3F954E5E65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62;p50">
              <a:extLst>
                <a:ext uri="{FF2B5EF4-FFF2-40B4-BE49-F238E27FC236}">
                  <a16:creationId xmlns:a16="http://schemas.microsoft.com/office/drawing/2014/main" id="{DE491B5D-DEC6-A5A8-FC68-EFF1F7261687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63;p50">
              <a:extLst>
                <a:ext uri="{FF2B5EF4-FFF2-40B4-BE49-F238E27FC236}">
                  <a16:creationId xmlns:a16="http://schemas.microsoft.com/office/drawing/2014/main" id="{6E81010B-4CEB-A423-50A3-68BF229926FC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64;p50">
              <a:extLst>
                <a:ext uri="{FF2B5EF4-FFF2-40B4-BE49-F238E27FC236}">
                  <a16:creationId xmlns:a16="http://schemas.microsoft.com/office/drawing/2014/main" id="{44B3C1B2-3578-6EAE-F3E4-24E191BF583A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65;p50">
              <a:extLst>
                <a:ext uri="{FF2B5EF4-FFF2-40B4-BE49-F238E27FC236}">
                  <a16:creationId xmlns:a16="http://schemas.microsoft.com/office/drawing/2014/main" id="{FCBEA3D3-617A-917E-9DB6-76D0FBDEF22F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66;p50">
              <a:extLst>
                <a:ext uri="{FF2B5EF4-FFF2-40B4-BE49-F238E27FC236}">
                  <a16:creationId xmlns:a16="http://schemas.microsoft.com/office/drawing/2014/main" id="{EA7A03F7-8CF9-9A25-54B3-6233B8A404D3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67;p50">
              <a:extLst>
                <a:ext uri="{FF2B5EF4-FFF2-40B4-BE49-F238E27FC236}">
                  <a16:creationId xmlns:a16="http://schemas.microsoft.com/office/drawing/2014/main" id="{986670FD-3555-F93B-95D7-F027EAE2E5C7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168;p50">
              <a:extLst>
                <a:ext uri="{FF2B5EF4-FFF2-40B4-BE49-F238E27FC236}">
                  <a16:creationId xmlns:a16="http://schemas.microsoft.com/office/drawing/2014/main" id="{194CD225-5C49-DB3F-51DE-8BE9E6B47B69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169;p50">
              <a:extLst>
                <a:ext uri="{FF2B5EF4-FFF2-40B4-BE49-F238E27FC236}">
                  <a16:creationId xmlns:a16="http://schemas.microsoft.com/office/drawing/2014/main" id="{6B7E1F9D-F7D8-6EC9-BDA5-E4897208E2C3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170;p50">
              <a:extLst>
                <a:ext uri="{FF2B5EF4-FFF2-40B4-BE49-F238E27FC236}">
                  <a16:creationId xmlns:a16="http://schemas.microsoft.com/office/drawing/2014/main" id="{4C06A554-84EA-766C-B656-9AA6B07BDE9F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171;p50">
              <a:extLst>
                <a:ext uri="{FF2B5EF4-FFF2-40B4-BE49-F238E27FC236}">
                  <a16:creationId xmlns:a16="http://schemas.microsoft.com/office/drawing/2014/main" id="{EA92756F-0AA4-C345-6AD6-853F6D0E0CFD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172;p50">
              <a:extLst>
                <a:ext uri="{FF2B5EF4-FFF2-40B4-BE49-F238E27FC236}">
                  <a16:creationId xmlns:a16="http://schemas.microsoft.com/office/drawing/2014/main" id="{6ABC2E9E-4D61-84C5-9571-C5C39B998F18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173;p50">
              <a:extLst>
                <a:ext uri="{FF2B5EF4-FFF2-40B4-BE49-F238E27FC236}">
                  <a16:creationId xmlns:a16="http://schemas.microsoft.com/office/drawing/2014/main" id="{A946495A-D57F-D707-45F8-E433F842E69E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174;p50">
              <a:extLst>
                <a:ext uri="{FF2B5EF4-FFF2-40B4-BE49-F238E27FC236}">
                  <a16:creationId xmlns:a16="http://schemas.microsoft.com/office/drawing/2014/main" id="{FDB66649-C92A-C49A-2F8E-55C88390088F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175;p50">
              <a:extLst>
                <a:ext uri="{FF2B5EF4-FFF2-40B4-BE49-F238E27FC236}">
                  <a16:creationId xmlns:a16="http://schemas.microsoft.com/office/drawing/2014/main" id="{C92C2B1E-11CF-5A43-F418-1F76548FB15C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176;p50">
              <a:extLst>
                <a:ext uri="{FF2B5EF4-FFF2-40B4-BE49-F238E27FC236}">
                  <a16:creationId xmlns:a16="http://schemas.microsoft.com/office/drawing/2014/main" id="{063986D5-D9AA-0C5F-150D-405DCBC1BF71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177;p50">
              <a:extLst>
                <a:ext uri="{FF2B5EF4-FFF2-40B4-BE49-F238E27FC236}">
                  <a16:creationId xmlns:a16="http://schemas.microsoft.com/office/drawing/2014/main" id="{03C0824D-178C-B243-4DF8-8D1858B1B75E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178;p50">
              <a:extLst>
                <a:ext uri="{FF2B5EF4-FFF2-40B4-BE49-F238E27FC236}">
                  <a16:creationId xmlns:a16="http://schemas.microsoft.com/office/drawing/2014/main" id="{17DF38BB-56FC-D81E-47E2-116B66B65FB5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179;p50">
              <a:extLst>
                <a:ext uri="{FF2B5EF4-FFF2-40B4-BE49-F238E27FC236}">
                  <a16:creationId xmlns:a16="http://schemas.microsoft.com/office/drawing/2014/main" id="{99D72E13-81D8-58A0-FCBB-E33ECBD44876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180;p50">
              <a:extLst>
                <a:ext uri="{FF2B5EF4-FFF2-40B4-BE49-F238E27FC236}">
                  <a16:creationId xmlns:a16="http://schemas.microsoft.com/office/drawing/2014/main" id="{22F1A374-0D10-3E6C-BB2D-69E374E68E88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181;p50">
              <a:extLst>
                <a:ext uri="{FF2B5EF4-FFF2-40B4-BE49-F238E27FC236}">
                  <a16:creationId xmlns:a16="http://schemas.microsoft.com/office/drawing/2014/main" id="{EECCD6B3-CABB-CC52-B5B5-6DE465E5BD82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182;p50">
              <a:extLst>
                <a:ext uri="{FF2B5EF4-FFF2-40B4-BE49-F238E27FC236}">
                  <a16:creationId xmlns:a16="http://schemas.microsoft.com/office/drawing/2014/main" id="{F72F5659-65AF-901D-B5AE-20069DEBBCE3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183;p50">
              <a:extLst>
                <a:ext uri="{FF2B5EF4-FFF2-40B4-BE49-F238E27FC236}">
                  <a16:creationId xmlns:a16="http://schemas.microsoft.com/office/drawing/2014/main" id="{5CF5B509-4F29-518C-9848-381314721012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184;p50">
              <a:extLst>
                <a:ext uri="{FF2B5EF4-FFF2-40B4-BE49-F238E27FC236}">
                  <a16:creationId xmlns:a16="http://schemas.microsoft.com/office/drawing/2014/main" id="{63185681-D774-7976-A9EB-DA5801FB3270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185;p50">
              <a:extLst>
                <a:ext uri="{FF2B5EF4-FFF2-40B4-BE49-F238E27FC236}">
                  <a16:creationId xmlns:a16="http://schemas.microsoft.com/office/drawing/2014/main" id="{B9ED73B9-7084-3847-8992-6E39881CF82B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186;p50">
              <a:extLst>
                <a:ext uri="{FF2B5EF4-FFF2-40B4-BE49-F238E27FC236}">
                  <a16:creationId xmlns:a16="http://schemas.microsoft.com/office/drawing/2014/main" id="{31A873D0-A1A7-D231-8195-531522F72D87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187;p50">
              <a:extLst>
                <a:ext uri="{FF2B5EF4-FFF2-40B4-BE49-F238E27FC236}">
                  <a16:creationId xmlns:a16="http://schemas.microsoft.com/office/drawing/2014/main" id="{C4E2D0B9-F64B-E5D6-D222-44710E3FE7BE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188;p50">
              <a:extLst>
                <a:ext uri="{FF2B5EF4-FFF2-40B4-BE49-F238E27FC236}">
                  <a16:creationId xmlns:a16="http://schemas.microsoft.com/office/drawing/2014/main" id="{3EC7ED9C-9189-2827-7864-55DB1EA5FBEE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189;p50">
              <a:extLst>
                <a:ext uri="{FF2B5EF4-FFF2-40B4-BE49-F238E27FC236}">
                  <a16:creationId xmlns:a16="http://schemas.microsoft.com/office/drawing/2014/main" id="{AC15283F-37DA-8C72-C26D-DAFF4110750C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190;p50">
              <a:extLst>
                <a:ext uri="{FF2B5EF4-FFF2-40B4-BE49-F238E27FC236}">
                  <a16:creationId xmlns:a16="http://schemas.microsoft.com/office/drawing/2014/main" id="{49F45474-1128-53B9-08A9-A08A1AF9018C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191;p50">
              <a:extLst>
                <a:ext uri="{FF2B5EF4-FFF2-40B4-BE49-F238E27FC236}">
                  <a16:creationId xmlns:a16="http://schemas.microsoft.com/office/drawing/2014/main" id="{C8188694-CA5F-AFFB-175C-690FCF96C967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192;p50">
              <a:extLst>
                <a:ext uri="{FF2B5EF4-FFF2-40B4-BE49-F238E27FC236}">
                  <a16:creationId xmlns:a16="http://schemas.microsoft.com/office/drawing/2014/main" id="{965D9E6C-1D61-17F1-D391-96824382867C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193;p50">
              <a:extLst>
                <a:ext uri="{FF2B5EF4-FFF2-40B4-BE49-F238E27FC236}">
                  <a16:creationId xmlns:a16="http://schemas.microsoft.com/office/drawing/2014/main" id="{E86C0A9A-F1DD-A220-9C38-E750971C6C32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194;p50">
              <a:extLst>
                <a:ext uri="{FF2B5EF4-FFF2-40B4-BE49-F238E27FC236}">
                  <a16:creationId xmlns:a16="http://schemas.microsoft.com/office/drawing/2014/main" id="{57F56B80-570A-96E9-D1F2-CD76AA48A777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195;p50">
              <a:extLst>
                <a:ext uri="{FF2B5EF4-FFF2-40B4-BE49-F238E27FC236}">
                  <a16:creationId xmlns:a16="http://schemas.microsoft.com/office/drawing/2014/main" id="{187D44C7-1F9C-B4FA-811B-023A86ADFFAD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196;p50">
              <a:extLst>
                <a:ext uri="{FF2B5EF4-FFF2-40B4-BE49-F238E27FC236}">
                  <a16:creationId xmlns:a16="http://schemas.microsoft.com/office/drawing/2014/main" id="{D4EF4F15-E493-2753-FC8E-1294F493D7BC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197;p50">
              <a:extLst>
                <a:ext uri="{FF2B5EF4-FFF2-40B4-BE49-F238E27FC236}">
                  <a16:creationId xmlns:a16="http://schemas.microsoft.com/office/drawing/2014/main" id="{DB006284-8CD9-085F-DAE5-29BBAFA855B9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198;p50">
              <a:extLst>
                <a:ext uri="{FF2B5EF4-FFF2-40B4-BE49-F238E27FC236}">
                  <a16:creationId xmlns:a16="http://schemas.microsoft.com/office/drawing/2014/main" id="{27E4FC94-A8CB-3D8A-4869-CE30F7070D22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199;p50">
              <a:extLst>
                <a:ext uri="{FF2B5EF4-FFF2-40B4-BE49-F238E27FC236}">
                  <a16:creationId xmlns:a16="http://schemas.microsoft.com/office/drawing/2014/main" id="{F4DBADB6-BD56-4434-A69A-A3F8C9693FC6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200;p50">
              <a:extLst>
                <a:ext uri="{FF2B5EF4-FFF2-40B4-BE49-F238E27FC236}">
                  <a16:creationId xmlns:a16="http://schemas.microsoft.com/office/drawing/2014/main" id="{2D6C69A5-C679-54A7-6DC6-519028FAF03B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201;p50">
              <a:extLst>
                <a:ext uri="{FF2B5EF4-FFF2-40B4-BE49-F238E27FC236}">
                  <a16:creationId xmlns:a16="http://schemas.microsoft.com/office/drawing/2014/main" id="{6BABE79C-FA6C-B7E1-7AAD-C7C4E38785B1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202;p50">
              <a:extLst>
                <a:ext uri="{FF2B5EF4-FFF2-40B4-BE49-F238E27FC236}">
                  <a16:creationId xmlns:a16="http://schemas.microsoft.com/office/drawing/2014/main" id="{8B9128C3-F375-0FD5-AB1D-30CEE04E3344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203;p50">
              <a:extLst>
                <a:ext uri="{FF2B5EF4-FFF2-40B4-BE49-F238E27FC236}">
                  <a16:creationId xmlns:a16="http://schemas.microsoft.com/office/drawing/2014/main" id="{F7710395-2C95-EF35-4FB1-B2465FDC4FE6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204;p50">
              <a:extLst>
                <a:ext uri="{FF2B5EF4-FFF2-40B4-BE49-F238E27FC236}">
                  <a16:creationId xmlns:a16="http://schemas.microsoft.com/office/drawing/2014/main" id="{A4ABE20D-867A-3AC8-8233-796CC34C62B8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205;p50">
              <a:extLst>
                <a:ext uri="{FF2B5EF4-FFF2-40B4-BE49-F238E27FC236}">
                  <a16:creationId xmlns:a16="http://schemas.microsoft.com/office/drawing/2014/main" id="{1483A5BB-E639-113E-54BB-E28556F49457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206;p50">
              <a:extLst>
                <a:ext uri="{FF2B5EF4-FFF2-40B4-BE49-F238E27FC236}">
                  <a16:creationId xmlns:a16="http://schemas.microsoft.com/office/drawing/2014/main" id="{3AEEE58A-2B61-3E92-896B-756D01BBEC03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207;p50">
              <a:extLst>
                <a:ext uri="{FF2B5EF4-FFF2-40B4-BE49-F238E27FC236}">
                  <a16:creationId xmlns:a16="http://schemas.microsoft.com/office/drawing/2014/main" id="{B515B9DE-FE05-8B7A-006F-7F64F82932C0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2208;p50">
              <a:extLst>
                <a:ext uri="{FF2B5EF4-FFF2-40B4-BE49-F238E27FC236}">
                  <a16:creationId xmlns:a16="http://schemas.microsoft.com/office/drawing/2014/main" id="{4F82352E-38F6-A78E-CDE2-9BA83B9C6B87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2209;p50">
              <a:extLst>
                <a:ext uri="{FF2B5EF4-FFF2-40B4-BE49-F238E27FC236}">
                  <a16:creationId xmlns:a16="http://schemas.microsoft.com/office/drawing/2014/main" id="{4D62B702-89D6-2A48-6712-7B9C5B957AA7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2210;p50">
              <a:extLst>
                <a:ext uri="{FF2B5EF4-FFF2-40B4-BE49-F238E27FC236}">
                  <a16:creationId xmlns:a16="http://schemas.microsoft.com/office/drawing/2014/main" id="{1014DA34-6B20-71C2-C198-74CE843D2048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2211;p50">
              <a:extLst>
                <a:ext uri="{FF2B5EF4-FFF2-40B4-BE49-F238E27FC236}">
                  <a16:creationId xmlns:a16="http://schemas.microsoft.com/office/drawing/2014/main" id="{A76259B2-8603-59C3-24DB-B3E8800510F9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2212;p50">
              <a:extLst>
                <a:ext uri="{FF2B5EF4-FFF2-40B4-BE49-F238E27FC236}">
                  <a16:creationId xmlns:a16="http://schemas.microsoft.com/office/drawing/2014/main" id="{E9E166A4-9835-25FB-120E-8700AFB5502C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2213;p50">
              <a:extLst>
                <a:ext uri="{FF2B5EF4-FFF2-40B4-BE49-F238E27FC236}">
                  <a16:creationId xmlns:a16="http://schemas.microsoft.com/office/drawing/2014/main" id="{7FCE2EB3-4B0D-C247-3264-105623AC6B71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2214;p50">
              <a:extLst>
                <a:ext uri="{FF2B5EF4-FFF2-40B4-BE49-F238E27FC236}">
                  <a16:creationId xmlns:a16="http://schemas.microsoft.com/office/drawing/2014/main" id="{0C83AA0A-B148-5EE5-63ED-CEFBE5446C45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2215;p50">
              <a:extLst>
                <a:ext uri="{FF2B5EF4-FFF2-40B4-BE49-F238E27FC236}">
                  <a16:creationId xmlns:a16="http://schemas.microsoft.com/office/drawing/2014/main" id="{D8EA44F3-1402-A7B5-B789-1472975CB71E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216;p50">
              <a:extLst>
                <a:ext uri="{FF2B5EF4-FFF2-40B4-BE49-F238E27FC236}">
                  <a16:creationId xmlns:a16="http://schemas.microsoft.com/office/drawing/2014/main" id="{8E96DAAF-4A99-9205-738F-CF21E8D93B59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217;p50">
              <a:extLst>
                <a:ext uri="{FF2B5EF4-FFF2-40B4-BE49-F238E27FC236}">
                  <a16:creationId xmlns:a16="http://schemas.microsoft.com/office/drawing/2014/main" id="{B28FC1D1-EA7B-140B-E222-42FA8FF5825C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218;p50">
              <a:extLst>
                <a:ext uri="{FF2B5EF4-FFF2-40B4-BE49-F238E27FC236}">
                  <a16:creationId xmlns:a16="http://schemas.microsoft.com/office/drawing/2014/main" id="{1DC17F6F-284D-848F-F538-29A13D15257E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219;p50">
              <a:extLst>
                <a:ext uri="{FF2B5EF4-FFF2-40B4-BE49-F238E27FC236}">
                  <a16:creationId xmlns:a16="http://schemas.microsoft.com/office/drawing/2014/main" id="{A31C5024-EC04-580E-99E2-1A02459A390A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220;p50">
              <a:extLst>
                <a:ext uri="{FF2B5EF4-FFF2-40B4-BE49-F238E27FC236}">
                  <a16:creationId xmlns:a16="http://schemas.microsoft.com/office/drawing/2014/main" id="{D6831B1F-A749-19D6-3E70-2C7BD23ADA09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221;p50">
              <a:extLst>
                <a:ext uri="{FF2B5EF4-FFF2-40B4-BE49-F238E27FC236}">
                  <a16:creationId xmlns:a16="http://schemas.microsoft.com/office/drawing/2014/main" id="{E087CC59-0EDA-4EEB-B8BE-74401F36EE16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222;p50">
              <a:extLst>
                <a:ext uri="{FF2B5EF4-FFF2-40B4-BE49-F238E27FC236}">
                  <a16:creationId xmlns:a16="http://schemas.microsoft.com/office/drawing/2014/main" id="{C1B503FA-D50B-BF96-C42A-9039452FB274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223;p50">
              <a:extLst>
                <a:ext uri="{FF2B5EF4-FFF2-40B4-BE49-F238E27FC236}">
                  <a16:creationId xmlns:a16="http://schemas.microsoft.com/office/drawing/2014/main" id="{97F9B97E-57E6-0141-ED4F-68920B166C5B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224;p50">
              <a:extLst>
                <a:ext uri="{FF2B5EF4-FFF2-40B4-BE49-F238E27FC236}">
                  <a16:creationId xmlns:a16="http://schemas.microsoft.com/office/drawing/2014/main" id="{3BA35819-62C9-9EF9-E852-49D33D0B9D12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225;p50">
              <a:extLst>
                <a:ext uri="{FF2B5EF4-FFF2-40B4-BE49-F238E27FC236}">
                  <a16:creationId xmlns:a16="http://schemas.microsoft.com/office/drawing/2014/main" id="{5CB9351E-0DAA-DC57-02A6-CA73D6216302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226;p50">
              <a:extLst>
                <a:ext uri="{FF2B5EF4-FFF2-40B4-BE49-F238E27FC236}">
                  <a16:creationId xmlns:a16="http://schemas.microsoft.com/office/drawing/2014/main" id="{742F0D38-1C02-CBBD-E008-960B61756630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227;p50">
              <a:extLst>
                <a:ext uri="{FF2B5EF4-FFF2-40B4-BE49-F238E27FC236}">
                  <a16:creationId xmlns:a16="http://schemas.microsoft.com/office/drawing/2014/main" id="{7BB83D63-99B2-C278-E2D5-E71ED5F062D6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228;p50">
              <a:extLst>
                <a:ext uri="{FF2B5EF4-FFF2-40B4-BE49-F238E27FC236}">
                  <a16:creationId xmlns:a16="http://schemas.microsoft.com/office/drawing/2014/main" id="{69DD730C-83B1-09E5-7614-EFC9A32E05F4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229;p50">
              <a:extLst>
                <a:ext uri="{FF2B5EF4-FFF2-40B4-BE49-F238E27FC236}">
                  <a16:creationId xmlns:a16="http://schemas.microsoft.com/office/drawing/2014/main" id="{5092235F-6083-441B-3061-112D5D3D05D1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230;p50">
              <a:extLst>
                <a:ext uri="{FF2B5EF4-FFF2-40B4-BE49-F238E27FC236}">
                  <a16:creationId xmlns:a16="http://schemas.microsoft.com/office/drawing/2014/main" id="{9A4C1F8C-9672-3F4B-8E41-A1107250F99E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2231;p50">
              <a:extLst>
                <a:ext uri="{FF2B5EF4-FFF2-40B4-BE49-F238E27FC236}">
                  <a16:creationId xmlns:a16="http://schemas.microsoft.com/office/drawing/2014/main" id="{0D5E8F72-1C60-B8FA-C0AD-2A605EBD9A13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2232;p50">
              <a:extLst>
                <a:ext uri="{FF2B5EF4-FFF2-40B4-BE49-F238E27FC236}">
                  <a16:creationId xmlns:a16="http://schemas.microsoft.com/office/drawing/2014/main" id="{E10B71AB-2837-4DD7-8B3E-FBF9433C895F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2233;p50">
              <a:extLst>
                <a:ext uri="{FF2B5EF4-FFF2-40B4-BE49-F238E27FC236}">
                  <a16:creationId xmlns:a16="http://schemas.microsoft.com/office/drawing/2014/main" id="{6AD4D2C9-2643-959E-8A36-990BE5E640AA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2234;p50">
              <a:extLst>
                <a:ext uri="{FF2B5EF4-FFF2-40B4-BE49-F238E27FC236}">
                  <a16:creationId xmlns:a16="http://schemas.microsoft.com/office/drawing/2014/main" id="{B1285CC7-D0C7-BC62-5424-627116AAEEEA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2235;p50">
              <a:extLst>
                <a:ext uri="{FF2B5EF4-FFF2-40B4-BE49-F238E27FC236}">
                  <a16:creationId xmlns:a16="http://schemas.microsoft.com/office/drawing/2014/main" id="{7F60D22F-030C-CAF0-1FFA-58A2BF38CFE2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236;p50">
              <a:extLst>
                <a:ext uri="{FF2B5EF4-FFF2-40B4-BE49-F238E27FC236}">
                  <a16:creationId xmlns:a16="http://schemas.microsoft.com/office/drawing/2014/main" id="{77D2F089-F47F-80BF-DFC4-DD171EA507D9}"/>
                </a:ext>
              </a:extLst>
            </p:cNvPr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237;p50">
              <a:extLst>
                <a:ext uri="{FF2B5EF4-FFF2-40B4-BE49-F238E27FC236}">
                  <a16:creationId xmlns:a16="http://schemas.microsoft.com/office/drawing/2014/main" id="{B4CF0B69-B472-60D1-1AA9-7B04C81B3672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238;p50">
              <a:extLst>
                <a:ext uri="{FF2B5EF4-FFF2-40B4-BE49-F238E27FC236}">
                  <a16:creationId xmlns:a16="http://schemas.microsoft.com/office/drawing/2014/main" id="{804E03D8-2C62-0749-475A-8CEACCF2E82B}"/>
                </a:ext>
              </a:extLst>
            </p:cNvPr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52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1416316" y="911521"/>
            <a:ext cx="5518745" cy="3614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Developing a highly accurate digit classification model  to  improve efficiency and reduce errors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Promoting transparency by providing insights into the models decision-making process and visualizing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project enables users to leverage image classification tech. for their specific use cases.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served as an educational tool for deep learning and learning image classification.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classification is a widely applicable technology. </a:t>
            </a:r>
          </a:p>
        </p:txBody>
      </p:sp>
      <p:sp>
        <p:nvSpPr>
          <p:cNvPr id="1816" name="Google Shape;1816;p43"/>
          <p:cNvSpPr/>
          <p:nvPr/>
        </p:nvSpPr>
        <p:spPr>
          <a:xfrm>
            <a:off x="7219914" y="149809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3462672" y="320404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626</Words>
  <Application>Microsoft Office PowerPoint</Application>
  <PresentationFormat>On-screen Show (16:9)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Orbitron</vt:lpstr>
      <vt:lpstr>Proxima Nova Semibold</vt:lpstr>
      <vt:lpstr>Arial</vt:lpstr>
      <vt:lpstr>Proxima Nova</vt:lpstr>
      <vt:lpstr>Cuprum</vt:lpstr>
      <vt:lpstr>Microsoft YaHei Light</vt:lpstr>
      <vt:lpstr>Gadugi</vt:lpstr>
      <vt:lpstr>Archivo Light</vt:lpstr>
      <vt:lpstr>Virtual Metaverse Project Proposal by Slidesgo</vt:lpstr>
      <vt:lpstr>Slidesgo Final Pages</vt:lpstr>
      <vt:lpstr>HANDWRITTEN DIGIT RECOGNITION</vt:lpstr>
      <vt:lpstr>The project</vt:lpstr>
      <vt:lpstr>What are we working on?</vt:lpstr>
      <vt:lpstr>About the project</vt:lpstr>
      <vt:lpstr>PowerPoint Presentation</vt:lpstr>
      <vt:lpstr>Requirements</vt:lpstr>
      <vt:lpstr>PowerPoint Presentation</vt:lpstr>
      <vt:lpstr>Motivation</vt:lpstr>
      <vt:lpstr>PowerPoint Presentation</vt:lpstr>
      <vt:lpstr>Goal 2</vt:lpstr>
      <vt:lpstr>Applications</vt:lpstr>
      <vt:lpstr>Banking and Finance</vt:lpstr>
      <vt:lpstr>Conclusion</vt:lpstr>
      <vt:lpstr>1</vt:lpstr>
      <vt:lpstr>A picture always reinforces the concept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cp:lastModifiedBy>Shivam Awasare</cp:lastModifiedBy>
  <cp:revision>5</cp:revision>
  <dcterms:modified xsi:type="dcterms:W3CDTF">2023-06-14T06:40:46Z</dcterms:modified>
</cp:coreProperties>
</file>