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0" r:id="rId1"/>
    <p:sldMasterId id="2147483762" r:id="rId2"/>
    <p:sldMasterId id="2147483767" r:id="rId3"/>
    <p:sldMasterId id="2147483774" r:id="rId4"/>
    <p:sldMasterId id="2147483779" r:id="rId5"/>
  </p:sldMasterIdLst>
  <p:notesMasterIdLst>
    <p:notesMasterId r:id="rId10"/>
  </p:notesMasterIdLst>
  <p:sldIdLst>
    <p:sldId id="363" r:id="rId6"/>
    <p:sldId id="401" r:id="rId7"/>
    <p:sldId id="402" r:id="rId8"/>
    <p:sldId id="302" r:id="rId9"/>
  </p:sldIdLst>
  <p:sldSz cx="9144000" cy="5143500" type="screen16x9"/>
  <p:notesSz cx="6858000" cy="9144000"/>
  <p:defaultTextStyle>
    <a:defPPr>
      <a:defRPr lang="en-US"/>
    </a:defPPr>
    <a:lvl1pPr algn="l" defTabSz="815849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07928" indent="49207" algn="l" defTabSz="815849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815849" indent="98408" algn="l" defTabSz="815849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223783" indent="147620" algn="l" defTabSz="815849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631706" indent="196820" algn="l" defTabSz="815849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5658" algn="l" defTabSz="457130" rtl="0" eaLnBrk="1" latinLnBrk="0" hangingPunct="1"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2788" algn="l" defTabSz="457130" rtl="0" eaLnBrk="1" latinLnBrk="0" hangingPunct="1"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199920" algn="l" defTabSz="457130" rtl="0" eaLnBrk="1" latinLnBrk="0" hangingPunct="1"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052" algn="l" defTabSz="457130" rtl="0" eaLnBrk="1" latinLnBrk="0" hangingPunct="1"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111255"/>
    <a:srgbClr val="0F0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4" autoAdjust="0"/>
    <p:restoredTop sz="93038" autoAdjust="0"/>
  </p:normalViewPr>
  <p:slideViewPr>
    <p:cSldViewPr snapToObjects="1">
      <p:cViewPr varScale="1">
        <p:scale>
          <a:sx n="59" d="100"/>
          <a:sy n="59" d="100"/>
        </p:scale>
        <p:origin x="64" y="140"/>
      </p:cViewPr>
      <p:guideLst>
        <p:guide orient="horz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987E8-4AB7-6B41-838B-6BC10A40FD0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7021D-D428-E442-AC91-03E04D28E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7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5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6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9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8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8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52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wmf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wmf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286250"/>
            <a:ext cx="9144000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20" tIns="25712" rIns="51420" bIns="25712" anchor="ctr"/>
          <a:lstStyle/>
          <a:p>
            <a:pPr algn="ctr" defTabSz="81620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567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logo_splunk_W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44" y="4470400"/>
            <a:ext cx="13176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7613650" y="68263"/>
            <a:ext cx="1828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0" tIns="25712" rIns="51420" bIns="25712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rgbClr val="A6A6A6"/>
                </a:solidFill>
              </a:rPr>
              <a:t>Copyright © 2015 Splunk Inc.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35729" y="2126197"/>
            <a:ext cx="3705368" cy="857250"/>
          </a:xfrm>
        </p:spPr>
        <p:txBody>
          <a:bodyPr>
            <a:no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5008173" y="3193262"/>
            <a:ext cx="3697422" cy="487561"/>
          </a:xfrm>
          <a:prstGeom prst="rect">
            <a:avLst/>
          </a:prstGeom>
        </p:spPr>
        <p:txBody>
          <a:bodyPr lIns="51420" tIns="25712" rIns="51420" bIns="25712"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 marL="257093" indent="0">
              <a:buFontTx/>
              <a:buNone/>
              <a:defRPr>
                <a:solidFill>
                  <a:schemeClr val="bg1"/>
                </a:solidFill>
              </a:defRPr>
            </a:lvl2pPr>
            <a:lvl3pPr marL="553461" indent="0">
              <a:buFontTx/>
              <a:buNone/>
              <a:defRPr>
                <a:solidFill>
                  <a:schemeClr val="bg1"/>
                </a:solidFill>
              </a:defRPr>
            </a:lvl3pPr>
            <a:lvl4pPr marL="719854" indent="0">
              <a:buFontTx/>
              <a:buNone/>
              <a:defRPr>
                <a:solidFill>
                  <a:schemeClr val="bg1"/>
                </a:solidFill>
              </a:defRPr>
            </a:lvl4pPr>
            <a:lvl5pPr marL="64787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343452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Box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100000">
                <a:schemeClr val="accent5">
                  <a:lumMod val="50000"/>
                </a:schemeClr>
              </a:gs>
              <a:gs pos="0">
                <a:schemeClr val="accent5"/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0" tIns="25712" rIns="51420" bIns="25712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100000">
                <a:schemeClr val="accent5">
                  <a:lumMod val="50000"/>
                </a:schemeClr>
              </a:gs>
              <a:gs pos="0">
                <a:schemeClr val="accent5"/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0" tIns="25712" rIns="51420" bIns="25712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46278" y="1762130"/>
            <a:ext cx="7850592" cy="1707696"/>
          </a:xfrm>
          <a:prstGeom prst="rect">
            <a:avLst/>
          </a:prstGeom>
        </p:spPr>
        <p:txBody>
          <a:bodyPr lIns="411347" tIns="25712" rIns="411347" bIns="25712" anchor="ctr">
            <a:noAutofit/>
          </a:bodyPr>
          <a:lstStyle>
            <a:lvl1pPr marL="0" indent="0" algn="ctr">
              <a:buFontTx/>
              <a:buNone/>
              <a:defRPr sz="3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8E482-8428-2A47-B310-0A94D5D2A0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100000">
                <a:schemeClr val="accent5">
                  <a:lumMod val="50000"/>
                </a:schemeClr>
              </a:gs>
              <a:gs pos="0">
                <a:schemeClr val="accent5"/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0" tIns="25712" rIns="51420" bIns="25712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26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Box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rotWithShape="1">
            <a:gsLst>
              <a:gs pos="0">
                <a:srgbClr val="5F5F5F"/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wrap="none" lIns="51420" tIns="25712" rIns="51420" bIns="25712" anchor="ctr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+mn-lt"/>
              <a:ea typeface="+mn-ea"/>
              <a:cs typeface="+mn-cs"/>
              <a:sym typeface="Myriad Pro" charset="0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rotWithShape="1">
            <a:gsLst>
              <a:gs pos="0">
                <a:srgbClr val="5F5F5F"/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wrap="none" lIns="51420" tIns="25712" rIns="51420" bIns="25712" anchor="ctr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+mn-lt"/>
              <a:ea typeface="+mn-ea"/>
              <a:cs typeface="+mn-cs"/>
              <a:sym typeface="Myriad Pr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646278" y="1762130"/>
            <a:ext cx="7850592" cy="1707696"/>
          </a:xfrm>
          <a:prstGeom prst="rect">
            <a:avLst/>
          </a:prstGeom>
        </p:spPr>
        <p:txBody>
          <a:bodyPr lIns="411347" tIns="25712" rIns="411347" bIns="25712" anchor="ctr">
            <a:noAutofit/>
          </a:bodyPr>
          <a:lstStyle>
            <a:lvl1pPr marL="0" indent="0" algn="ctr">
              <a:buFontTx/>
              <a:buNone/>
              <a:defRPr sz="3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5DAA1-B99F-1B47-9118-D4ADC997C7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rotWithShape="1">
            <a:gsLst>
              <a:gs pos="0">
                <a:srgbClr val="5F5F5F"/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wrap="none" lIns="51420" tIns="25712" rIns="51420" bIns="25712" anchor="ctr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+mn-lt"/>
              <a:ea typeface="+mn-ea"/>
              <a:cs typeface="+mn-cs"/>
              <a:sym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790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66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860F4-4FA4-EE41-8ADB-46C5B0D62A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71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, 54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0" y="1"/>
            <a:ext cx="9144000" cy="79685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07566-99EF-474A-8D0F-F855B60859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11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567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811967" y="2509846"/>
            <a:ext cx="103844" cy="29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20" tIns="25712" rIns="51420" bIns="25712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567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logo_splunk_W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44" y="4470400"/>
            <a:ext cx="13176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5"/>
          <p:cNvSpPr>
            <a:spLocks noGrp="1"/>
          </p:cNvSpPr>
          <p:nvPr>
            <p:ph type="title" hasCustomPrompt="1"/>
          </p:nvPr>
        </p:nvSpPr>
        <p:spPr>
          <a:xfrm>
            <a:off x="5035729" y="2126197"/>
            <a:ext cx="3705368" cy="857250"/>
          </a:xfrm>
        </p:spPr>
        <p:txBody>
          <a:bodyPr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6811967" y="2509846"/>
            <a:ext cx="103844" cy="29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20" tIns="25712" rIns="51420" bIns="25712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/>
          </a:p>
        </p:txBody>
      </p:sp>
      <p:pic>
        <p:nvPicPr>
          <p:cNvPr id="10" name="Picture 8" descr="logo_splunk_W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44" y="4470400"/>
            <a:ext cx="13176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51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" y="18"/>
            <a:ext cx="9142647" cy="5143499"/>
          </a:xfrm>
          <a:prstGeom prst="rect">
            <a:avLst/>
          </a:prstGeom>
        </p:spPr>
      </p:pic>
      <p:sp>
        <p:nvSpPr>
          <p:cNvPr id="8" name="Title 5"/>
          <p:cNvSpPr>
            <a:spLocks noGrp="1"/>
          </p:cNvSpPr>
          <p:nvPr>
            <p:ph type="title" hasCustomPrompt="1"/>
          </p:nvPr>
        </p:nvSpPr>
        <p:spPr>
          <a:xfrm>
            <a:off x="238107" y="338872"/>
            <a:ext cx="8593817" cy="346928"/>
          </a:xfrm>
        </p:spPr>
        <p:txBody>
          <a:bodyPr>
            <a:noAutofit/>
          </a:bodyPr>
          <a:lstStyle>
            <a:lvl1pPr algn="ctr" defTabSz="6850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13" dirty="0">
                <a:solidFill>
                  <a:schemeClr val="tx2">
                    <a:lumMod val="50000"/>
                  </a:schemeClr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0" y="1005885"/>
            <a:ext cx="8610600" cy="3680461"/>
          </a:xfrm>
          <a:prstGeom prst="rect">
            <a:avLst/>
          </a:prstGeom>
        </p:spPr>
        <p:txBody>
          <a:bodyPr lIns="91428" tIns="45714" rIns="91428" bIns="45714">
            <a:normAutofit/>
          </a:bodyPr>
          <a:lstStyle>
            <a:lvl1pPr algn="ctr">
              <a:spcAft>
                <a:spcPts val="900"/>
              </a:spcAft>
              <a:buClr>
                <a:schemeClr val="accent2"/>
              </a:buClr>
              <a:buFontTx/>
              <a:buNone/>
              <a:defRPr sz="180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297" y="4929406"/>
            <a:ext cx="857251" cy="181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6449" y="5029200"/>
            <a:ext cx="3314700" cy="1143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700" spc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0416101"/>
      </p:ext>
    </p:extLst>
  </p:cSld>
  <p:clrMapOvr>
    <a:masterClrMapping/>
  </p:clrMapOvr>
  <p:transition spd="med">
    <p:fade/>
  </p:transition>
  <p:hf hdr="0" dt="0"/>
  <p:extLst>
    <p:ext uri="{DCECCB84-F9BA-43D5-87BE-67443E8EF086}">
      <p15:sldGuideLst xmlns:p15="http://schemas.microsoft.com/office/powerpoint/2012/main">
        <p15:guide id="1" orient="horz" pos="81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7"/>
            <a:ext cx="9142647" cy="5143499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38068" y="1024672"/>
            <a:ext cx="8563032" cy="3775928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5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 sz="14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>
              <a:defRPr sz="12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>
              <a:defRPr sz="11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>
              <a:defRPr sz="9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238068" y="338872"/>
            <a:ext cx="8563032" cy="346928"/>
          </a:xfrm>
        </p:spPr>
        <p:txBody>
          <a:bodyPr>
            <a:noAutofit/>
          </a:bodyPr>
          <a:lstStyle>
            <a:lvl1pPr algn="ctr" defTabSz="6856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cap="none" spc="-113" dirty="0">
                <a:solidFill>
                  <a:srgbClr val="000000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258" y="4929367"/>
            <a:ext cx="857251" cy="18175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6449" y="5029200"/>
            <a:ext cx="3314700" cy="1143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700" spc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615283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7"/>
            <a:ext cx="9142647" cy="5143499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38068" y="1024672"/>
            <a:ext cx="8563032" cy="3775928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5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 sz="14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>
              <a:defRPr sz="12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>
              <a:defRPr sz="11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>
              <a:defRPr sz="9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238068" y="338872"/>
            <a:ext cx="8563032" cy="346928"/>
          </a:xfrm>
        </p:spPr>
        <p:txBody>
          <a:bodyPr>
            <a:noAutofit/>
          </a:bodyPr>
          <a:lstStyle>
            <a:lvl1pPr algn="ctr" defTabSz="6856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cap="none" spc="-113" dirty="0">
                <a:solidFill>
                  <a:srgbClr val="000000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258" y="4929367"/>
            <a:ext cx="857251" cy="18175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6449" y="5029200"/>
            <a:ext cx="3314700" cy="1143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700" spc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615283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7"/>
            <a:ext cx="9142647" cy="5143499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38068" y="1024672"/>
            <a:ext cx="8563032" cy="3775928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5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 sz="14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>
              <a:defRPr sz="12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>
              <a:defRPr sz="11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>
              <a:defRPr sz="9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238068" y="338872"/>
            <a:ext cx="8563032" cy="346928"/>
          </a:xfrm>
        </p:spPr>
        <p:txBody>
          <a:bodyPr>
            <a:noAutofit/>
          </a:bodyPr>
          <a:lstStyle>
            <a:lvl1pPr algn="ctr" defTabSz="6856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cap="none" spc="-113" dirty="0">
                <a:solidFill>
                  <a:srgbClr val="000000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258" y="4929367"/>
            <a:ext cx="857251" cy="18175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6449" y="5029200"/>
            <a:ext cx="3314700" cy="1143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700" spc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615283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lunk-live-data-wave.png"/>
          <p:cNvPicPr>
            <a:picLocks noChangeAspect="1"/>
          </p:cNvPicPr>
          <p:nvPr userDrawn="1"/>
        </p:nvPicPr>
        <p:blipFill>
          <a:blip r:embed="rId2">
            <a:alphaModFix amt="34000"/>
          </a:blip>
          <a:stretch>
            <a:fillRect/>
          </a:stretch>
        </p:blipFill>
        <p:spPr>
          <a:xfrm>
            <a:off x="9525" y="-9525"/>
            <a:ext cx="9144000" cy="5143500"/>
          </a:xfrm>
          <a:prstGeom prst="rect">
            <a:avLst/>
          </a:prstGeom>
        </p:spPr>
      </p:pic>
      <p:pic>
        <p:nvPicPr>
          <p:cNvPr id="12" name="Picture 11" descr="1920x1080-vignette.png"/>
          <p:cNvPicPr>
            <a:picLocks noChangeAspect="1"/>
          </p:cNvPicPr>
          <p:nvPr userDrawn="1"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238068" y="338875"/>
            <a:ext cx="8563032" cy="346928"/>
          </a:xfrm>
        </p:spPr>
        <p:txBody>
          <a:bodyPr>
            <a:noAutofit/>
          </a:bodyPr>
          <a:lstStyle>
            <a:lvl1pPr algn="ctr" defTabSz="68556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925" b="0" kern="1200" spc="-113" dirty="0">
                <a:solidFill>
                  <a:srgbClr val="000000"/>
                </a:solidFill>
                <a:latin typeface="Gotham Medium" pitchFamily="50" charset="0"/>
                <a:ea typeface="+mj-ea"/>
                <a:cs typeface="Gotham Medium" pitchFamily="50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267" y="4929377"/>
            <a:ext cx="857251" cy="18175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6449" y="5029200"/>
            <a:ext cx="3314700" cy="1143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675" spc="0">
                <a:solidFill>
                  <a:schemeClr val="tx1">
                    <a:lumMod val="50000"/>
                    <a:lumOff val="50000"/>
                  </a:schemeClr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8068" y="1024673"/>
            <a:ext cx="8563032" cy="37759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 sz="1425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>
              <a:defRPr sz="12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>
              <a:defRPr sz="1125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>
              <a:defRPr sz="9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7086582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567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6811967" y="2509846"/>
            <a:ext cx="103844" cy="29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20" tIns="25712" rIns="51420" bIns="25712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567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logo_splunk_W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44" y="4470400"/>
            <a:ext cx="13176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5"/>
          <p:cNvSpPr>
            <a:spLocks noGrp="1"/>
          </p:cNvSpPr>
          <p:nvPr>
            <p:ph type="title"/>
          </p:nvPr>
        </p:nvSpPr>
        <p:spPr>
          <a:xfrm>
            <a:off x="5035729" y="2126197"/>
            <a:ext cx="3705368" cy="857250"/>
          </a:xfrm>
        </p:spPr>
        <p:txBody>
          <a:bodyPr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 userDrawn="1"/>
        </p:nvSpPr>
        <p:spPr bwMode="auto">
          <a:xfrm>
            <a:off x="6811967" y="2509846"/>
            <a:ext cx="103844" cy="29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20" tIns="25712" rIns="51420" bIns="25712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/>
          </a:p>
        </p:txBody>
      </p:sp>
      <p:pic>
        <p:nvPicPr>
          <p:cNvPr id="8" name="Picture 8" descr="logo_splunk_W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44" y="4470400"/>
            <a:ext cx="13176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/>
          <p:cNvSpPr txBox="1">
            <a:spLocks noChangeArrowheads="1"/>
          </p:cNvSpPr>
          <p:nvPr userDrawn="1"/>
        </p:nvSpPr>
        <p:spPr bwMode="auto">
          <a:xfrm>
            <a:off x="7315200" y="57150"/>
            <a:ext cx="1828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6" tIns="25713" rIns="51426" bIns="25713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rgbClr val="A6A6A6"/>
                </a:solidFill>
              </a:rPr>
              <a:t>Copyright © 2016 Splunk Inc.</a:t>
            </a:r>
          </a:p>
        </p:txBody>
      </p:sp>
    </p:spTree>
    <p:extLst>
      <p:ext uri="{BB962C8B-B14F-4D97-AF65-F5344CB8AC3E}">
        <p14:creationId xmlns:p14="http://schemas.microsoft.com/office/powerpoint/2010/main" val="3428605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ezoid 11"/>
          <p:cNvSpPr/>
          <p:nvPr userDrawn="1"/>
        </p:nvSpPr>
        <p:spPr>
          <a:xfrm rot="20824102">
            <a:off x="1412337" y="-715581"/>
            <a:ext cx="7967212" cy="3594380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10261105"/>
              <a:gd name="connsiteY0" fmla="*/ 6424726 h 6962729"/>
              <a:gd name="connsiteX1" fmla="*/ 10261105 w 10261105"/>
              <a:gd name="connsiteY1" fmla="*/ 1773850 h 6962729"/>
              <a:gd name="connsiteX2" fmla="*/ 2471250 w 10261105"/>
              <a:gd name="connsiteY2" fmla="*/ 0 h 6962729"/>
              <a:gd name="connsiteX3" fmla="*/ 3297856 w 10261105"/>
              <a:gd name="connsiteY3" fmla="*/ 4742769 h 6962729"/>
              <a:gd name="connsiteX4" fmla="*/ 2347854 w 10261105"/>
              <a:gd name="connsiteY4" fmla="*/ 6962729 h 6962729"/>
              <a:gd name="connsiteX5" fmla="*/ 0 w 10261105"/>
              <a:gd name="connsiteY5" fmla="*/ 6424726 h 6962729"/>
              <a:gd name="connsiteX0" fmla="*/ 0 w 7913251"/>
              <a:gd name="connsiteY0" fmla="*/ 6962729 h 6962729"/>
              <a:gd name="connsiteX1" fmla="*/ 7913251 w 7913251"/>
              <a:gd name="connsiteY1" fmla="*/ 1773850 h 6962729"/>
              <a:gd name="connsiteX2" fmla="*/ 123396 w 7913251"/>
              <a:gd name="connsiteY2" fmla="*/ 0 h 6962729"/>
              <a:gd name="connsiteX3" fmla="*/ 950002 w 7913251"/>
              <a:gd name="connsiteY3" fmla="*/ 4742769 h 6962729"/>
              <a:gd name="connsiteX4" fmla="*/ 0 w 7913251"/>
              <a:gd name="connsiteY4" fmla="*/ 6962729 h 6962729"/>
              <a:gd name="connsiteX0" fmla="*/ 7198447 w 7789855"/>
              <a:gd name="connsiteY0" fmla="*/ 4300981 h 4742769"/>
              <a:gd name="connsiteX1" fmla="*/ 7789855 w 7789855"/>
              <a:gd name="connsiteY1" fmla="*/ 1773850 h 4742769"/>
              <a:gd name="connsiteX2" fmla="*/ 0 w 7789855"/>
              <a:gd name="connsiteY2" fmla="*/ 0 h 4742769"/>
              <a:gd name="connsiteX3" fmla="*/ 826606 w 7789855"/>
              <a:gd name="connsiteY3" fmla="*/ 4742769 h 4742769"/>
              <a:gd name="connsiteX4" fmla="*/ 7198447 w 7789855"/>
              <a:gd name="connsiteY4" fmla="*/ 4300981 h 4742769"/>
              <a:gd name="connsiteX0" fmla="*/ 7639316 w 7789855"/>
              <a:gd name="connsiteY0" fmla="*/ 4476268 h 4742769"/>
              <a:gd name="connsiteX1" fmla="*/ 7789855 w 7789855"/>
              <a:gd name="connsiteY1" fmla="*/ 1773850 h 4742769"/>
              <a:gd name="connsiteX2" fmla="*/ 0 w 7789855"/>
              <a:gd name="connsiteY2" fmla="*/ 0 h 4742769"/>
              <a:gd name="connsiteX3" fmla="*/ 826606 w 7789855"/>
              <a:gd name="connsiteY3" fmla="*/ 4742769 h 4742769"/>
              <a:gd name="connsiteX4" fmla="*/ 7639316 w 7789855"/>
              <a:gd name="connsiteY4" fmla="*/ 4476268 h 4742769"/>
              <a:gd name="connsiteX0" fmla="*/ 7244365 w 7789855"/>
              <a:gd name="connsiteY0" fmla="*/ 4262170 h 4742769"/>
              <a:gd name="connsiteX1" fmla="*/ 7789855 w 7789855"/>
              <a:gd name="connsiteY1" fmla="*/ 1773850 h 4742769"/>
              <a:gd name="connsiteX2" fmla="*/ 0 w 7789855"/>
              <a:gd name="connsiteY2" fmla="*/ 0 h 4742769"/>
              <a:gd name="connsiteX3" fmla="*/ 826606 w 7789855"/>
              <a:gd name="connsiteY3" fmla="*/ 4742769 h 4742769"/>
              <a:gd name="connsiteX4" fmla="*/ 7244365 w 7789855"/>
              <a:gd name="connsiteY4" fmla="*/ 4262170 h 4742769"/>
              <a:gd name="connsiteX0" fmla="*/ 7244365 w 7789855"/>
              <a:gd name="connsiteY0" fmla="*/ 4262170 h 4730482"/>
              <a:gd name="connsiteX1" fmla="*/ 7789855 w 7789855"/>
              <a:gd name="connsiteY1" fmla="*/ 1773850 h 4730482"/>
              <a:gd name="connsiteX2" fmla="*/ 0 w 7789855"/>
              <a:gd name="connsiteY2" fmla="*/ 0 h 4730482"/>
              <a:gd name="connsiteX3" fmla="*/ 757426 w 7789855"/>
              <a:gd name="connsiteY3" fmla="*/ 4730482 h 4730482"/>
              <a:gd name="connsiteX4" fmla="*/ 7244365 w 7789855"/>
              <a:gd name="connsiteY4" fmla="*/ 4262170 h 4730482"/>
              <a:gd name="connsiteX0" fmla="*/ 7311411 w 7856901"/>
              <a:gd name="connsiteY0" fmla="*/ 4257982 h 4726294"/>
              <a:gd name="connsiteX1" fmla="*/ 7856901 w 7856901"/>
              <a:gd name="connsiteY1" fmla="*/ 1769662 h 4726294"/>
              <a:gd name="connsiteX2" fmla="*/ 0 w 7856901"/>
              <a:gd name="connsiteY2" fmla="*/ 0 h 4726294"/>
              <a:gd name="connsiteX3" fmla="*/ 824472 w 7856901"/>
              <a:gd name="connsiteY3" fmla="*/ 4726294 h 4726294"/>
              <a:gd name="connsiteX4" fmla="*/ 7311411 w 7856901"/>
              <a:gd name="connsiteY4" fmla="*/ 4257982 h 4726294"/>
              <a:gd name="connsiteX0" fmla="*/ 7311411 w 7856901"/>
              <a:gd name="connsiteY0" fmla="*/ 4257982 h 4656337"/>
              <a:gd name="connsiteX1" fmla="*/ 7856901 w 7856901"/>
              <a:gd name="connsiteY1" fmla="*/ 1769662 h 4656337"/>
              <a:gd name="connsiteX2" fmla="*/ 0 w 7856901"/>
              <a:gd name="connsiteY2" fmla="*/ 0 h 4656337"/>
              <a:gd name="connsiteX3" fmla="*/ 850323 w 7856901"/>
              <a:gd name="connsiteY3" fmla="*/ 4656337 h 4656337"/>
              <a:gd name="connsiteX4" fmla="*/ 7311411 w 7856901"/>
              <a:gd name="connsiteY4" fmla="*/ 4257982 h 4656337"/>
              <a:gd name="connsiteX0" fmla="*/ 7311411 w 7856901"/>
              <a:gd name="connsiteY0" fmla="*/ 4257982 h 4727278"/>
              <a:gd name="connsiteX1" fmla="*/ 7856901 w 7856901"/>
              <a:gd name="connsiteY1" fmla="*/ 1769662 h 4727278"/>
              <a:gd name="connsiteX2" fmla="*/ 0 w 7856901"/>
              <a:gd name="connsiteY2" fmla="*/ 0 h 4727278"/>
              <a:gd name="connsiteX3" fmla="*/ 743476 w 7856901"/>
              <a:gd name="connsiteY3" fmla="*/ 4727278 h 4727278"/>
              <a:gd name="connsiteX4" fmla="*/ 7311411 w 7856901"/>
              <a:gd name="connsiteY4" fmla="*/ 4257982 h 472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6901" h="4727278">
                <a:moveTo>
                  <a:pt x="7311411" y="4257982"/>
                </a:moveTo>
                <a:lnTo>
                  <a:pt x="7856901" y="1769662"/>
                </a:lnTo>
                <a:lnTo>
                  <a:pt x="0" y="0"/>
                </a:lnTo>
                <a:lnTo>
                  <a:pt x="743476" y="4727278"/>
                </a:lnTo>
                <a:lnTo>
                  <a:pt x="7311411" y="4257982"/>
                </a:lnTo>
                <a:close/>
              </a:path>
            </a:pathLst>
          </a:custGeom>
          <a:gradFill flip="none" rotWithShape="1">
            <a:gsLst>
              <a:gs pos="0">
                <a:srgbClr val="201747"/>
              </a:gs>
              <a:gs pos="100000">
                <a:srgbClr val="641D76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6812 w 3297856"/>
              <a:gd name="connsiteY2" fmla="*/ 22613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6812" y="226135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26000">
                <a:srgbClr val="201747"/>
              </a:gs>
              <a:gs pos="78000">
                <a:srgbClr val="850F89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4"/>
            <a:ext cx="5229249" cy="685799"/>
          </a:xfrm>
          <a:prstGeom prst="rect">
            <a:avLst/>
          </a:prstGeom>
        </p:spPr>
        <p:txBody>
          <a:bodyPr lIns="68571" tIns="34289" rIns="68571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7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5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5"/>
            <a:ext cx="5229249" cy="116483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3476450" y="4988230"/>
            <a:ext cx="955543" cy="146192"/>
          </a:xfrm>
          <a:prstGeom prst="rect">
            <a:avLst/>
          </a:prstGeom>
          <a:noFill/>
        </p:spPr>
        <p:txBody>
          <a:bodyPr wrap="none" lIns="68571" tIns="34289" rIns="68571" bIns="34289" rtlCol="0">
            <a:spAutoFit/>
          </a:bodyPr>
          <a:lstStyle/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0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982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apezoid 13"/>
          <p:cNvSpPr>
            <a:spLocks noChangeAspect="1"/>
          </p:cNvSpPr>
          <p:nvPr userDrawn="1"/>
        </p:nvSpPr>
        <p:spPr>
          <a:xfrm>
            <a:off x="-16391" y="-7143"/>
            <a:ext cx="9188966" cy="3364508"/>
          </a:xfrm>
          <a:custGeom>
            <a:avLst/>
            <a:gdLst>
              <a:gd name="connsiteX0" fmla="*/ 0 w 4267200"/>
              <a:gd name="connsiteY0" fmla="*/ 2743200 h 2743200"/>
              <a:gd name="connsiteX1" fmla="*/ 685800 w 4267200"/>
              <a:gd name="connsiteY1" fmla="*/ 0 h 2743200"/>
              <a:gd name="connsiteX2" fmla="*/ 3581400 w 4267200"/>
              <a:gd name="connsiteY2" fmla="*/ 0 h 2743200"/>
              <a:gd name="connsiteX3" fmla="*/ 4267200 w 4267200"/>
              <a:gd name="connsiteY3" fmla="*/ 2743200 h 2743200"/>
              <a:gd name="connsiteX4" fmla="*/ 0 w 4267200"/>
              <a:gd name="connsiteY4" fmla="*/ 2743200 h 2743200"/>
              <a:gd name="connsiteX0" fmla="*/ 1481667 w 5748867"/>
              <a:gd name="connsiteY0" fmla="*/ 3285066 h 3285066"/>
              <a:gd name="connsiteX1" fmla="*/ 0 w 5748867"/>
              <a:gd name="connsiteY1" fmla="*/ 0 h 3285066"/>
              <a:gd name="connsiteX2" fmla="*/ 5063067 w 5748867"/>
              <a:gd name="connsiteY2" fmla="*/ 541866 h 3285066"/>
              <a:gd name="connsiteX3" fmla="*/ 5748867 w 5748867"/>
              <a:gd name="connsiteY3" fmla="*/ 3285066 h 3285066"/>
              <a:gd name="connsiteX4" fmla="*/ 1481667 w 5748867"/>
              <a:gd name="connsiteY4" fmla="*/ 3285066 h 3285066"/>
              <a:gd name="connsiteX0" fmla="*/ 1481667 w 9186334"/>
              <a:gd name="connsiteY0" fmla="*/ 3285067 h 3285067"/>
              <a:gd name="connsiteX1" fmla="*/ 0 w 9186334"/>
              <a:gd name="connsiteY1" fmla="*/ 1 h 3285067"/>
              <a:gd name="connsiteX2" fmla="*/ 9186334 w 9186334"/>
              <a:gd name="connsiteY2" fmla="*/ 0 h 3285067"/>
              <a:gd name="connsiteX3" fmla="*/ 5748867 w 9186334"/>
              <a:gd name="connsiteY3" fmla="*/ 3285067 h 3285067"/>
              <a:gd name="connsiteX4" fmla="*/ 1481667 w 9186334"/>
              <a:gd name="connsiteY4" fmla="*/ 3285067 h 3285067"/>
              <a:gd name="connsiteX0" fmla="*/ 25400 w 9186334"/>
              <a:gd name="connsiteY0" fmla="*/ 2446867 h 3285067"/>
              <a:gd name="connsiteX1" fmla="*/ 0 w 9186334"/>
              <a:gd name="connsiteY1" fmla="*/ 1 h 3285067"/>
              <a:gd name="connsiteX2" fmla="*/ 9186334 w 9186334"/>
              <a:gd name="connsiteY2" fmla="*/ 0 h 3285067"/>
              <a:gd name="connsiteX3" fmla="*/ 5748867 w 9186334"/>
              <a:gd name="connsiteY3" fmla="*/ 3285067 h 3285067"/>
              <a:gd name="connsiteX4" fmla="*/ 25400 w 9186334"/>
              <a:gd name="connsiteY4" fmla="*/ 2446867 h 3285067"/>
              <a:gd name="connsiteX0" fmla="*/ 16934 w 9177868"/>
              <a:gd name="connsiteY0" fmla="*/ 2446867 h 3285067"/>
              <a:gd name="connsiteX1" fmla="*/ 0 w 9177868"/>
              <a:gd name="connsiteY1" fmla="*/ 1 h 3285067"/>
              <a:gd name="connsiteX2" fmla="*/ 9177868 w 9177868"/>
              <a:gd name="connsiteY2" fmla="*/ 0 h 3285067"/>
              <a:gd name="connsiteX3" fmla="*/ 5740401 w 9177868"/>
              <a:gd name="connsiteY3" fmla="*/ 3285067 h 3285067"/>
              <a:gd name="connsiteX4" fmla="*/ 16934 w 9177868"/>
              <a:gd name="connsiteY4" fmla="*/ 2446867 h 3285067"/>
              <a:gd name="connsiteX0" fmla="*/ 16934 w 9177868"/>
              <a:gd name="connsiteY0" fmla="*/ 2446867 h 4351867"/>
              <a:gd name="connsiteX1" fmla="*/ 0 w 9177868"/>
              <a:gd name="connsiteY1" fmla="*/ 1 h 4351867"/>
              <a:gd name="connsiteX2" fmla="*/ 9177868 w 9177868"/>
              <a:gd name="connsiteY2" fmla="*/ 0 h 4351867"/>
              <a:gd name="connsiteX3" fmla="*/ 5503334 w 9177868"/>
              <a:gd name="connsiteY3" fmla="*/ 4351867 h 4351867"/>
              <a:gd name="connsiteX4" fmla="*/ 16934 w 9177868"/>
              <a:gd name="connsiteY4" fmla="*/ 2446867 h 4351867"/>
              <a:gd name="connsiteX0" fmla="*/ 16934 w 9177868"/>
              <a:gd name="connsiteY0" fmla="*/ 2446867 h 4351867"/>
              <a:gd name="connsiteX1" fmla="*/ 0 w 9177868"/>
              <a:gd name="connsiteY1" fmla="*/ 1 h 4351867"/>
              <a:gd name="connsiteX2" fmla="*/ 9177868 w 9177868"/>
              <a:gd name="connsiteY2" fmla="*/ 0 h 4351867"/>
              <a:gd name="connsiteX3" fmla="*/ 5503334 w 9177868"/>
              <a:gd name="connsiteY3" fmla="*/ 4351867 h 4351867"/>
              <a:gd name="connsiteX4" fmla="*/ 6714068 w 9177868"/>
              <a:gd name="connsiteY4" fmla="*/ 2904068 h 4351867"/>
              <a:gd name="connsiteX5" fmla="*/ 16934 w 9177868"/>
              <a:gd name="connsiteY5" fmla="*/ 2446867 h 4351867"/>
              <a:gd name="connsiteX0" fmla="*/ 16934 w 9177868"/>
              <a:gd name="connsiteY0" fmla="*/ 2446867 h 4351867"/>
              <a:gd name="connsiteX1" fmla="*/ 0 w 9177868"/>
              <a:gd name="connsiteY1" fmla="*/ 1 h 4351867"/>
              <a:gd name="connsiteX2" fmla="*/ 9177868 w 9177868"/>
              <a:gd name="connsiteY2" fmla="*/ 0 h 4351867"/>
              <a:gd name="connsiteX3" fmla="*/ 5503334 w 9177868"/>
              <a:gd name="connsiteY3" fmla="*/ 4351867 h 4351867"/>
              <a:gd name="connsiteX4" fmla="*/ 4724401 w 9177868"/>
              <a:gd name="connsiteY4" fmla="*/ 3843868 h 4351867"/>
              <a:gd name="connsiteX5" fmla="*/ 16934 w 9177868"/>
              <a:gd name="connsiteY5" fmla="*/ 2446867 h 4351867"/>
              <a:gd name="connsiteX0" fmla="*/ 16934 w 9186334"/>
              <a:gd name="connsiteY0" fmla="*/ 2446867 h 3843868"/>
              <a:gd name="connsiteX1" fmla="*/ 0 w 9186334"/>
              <a:gd name="connsiteY1" fmla="*/ 1 h 3843868"/>
              <a:gd name="connsiteX2" fmla="*/ 9177868 w 9186334"/>
              <a:gd name="connsiteY2" fmla="*/ 0 h 3843868"/>
              <a:gd name="connsiteX3" fmla="*/ 9186334 w 9186334"/>
              <a:gd name="connsiteY3" fmla="*/ 2870200 h 3843868"/>
              <a:gd name="connsiteX4" fmla="*/ 4724401 w 9186334"/>
              <a:gd name="connsiteY4" fmla="*/ 3843868 h 3843868"/>
              <a:gd name="connsiteX5" fmla="*/ 16934 w 9186334"/>
              <a:gd name="connsiteY5" fmla="*/ 2446867 h 3843868"/>
              <a:gd name="connsiteX0" fmla="*/ 16934 w 9186334"/>
              <a:gd name="connsiteY0" fmla="*/ 2446867 h 4326468"/>
              <a:gd name="connsiteX1" fmla="*/ 0 w 9186334"/>
              <a:gd name="connsiteY1" fmla="*/ 1 h 4326468"/>
              <a:gd name="connsiteX2" fmla="*/ 9177868 w 9186334"/>
              <a:gd name="connsiteY2" fmla="*/ 0 h 4326468"/>
              <a:gd name="connsiteX3" fmla="*/ 9186334 w 9186334"/>
              <a:gd name="connsiteY3" fmla="*/ 2870200 h 4326468"/>
              <a:gd name="connsiteX4" fmla="*/ 5520267 w 9186334"/>
              <a:gd name="connsiteY4" fmla="*/ 4326468 h 4326468"/>
              <a:gd name="connsiteX5" fmla="*/ 16934 w 9186334"/>
              <a:gd name="connsiteY5" fmla="*/ 2446867 h 4326468"/>
              <a:gd name="connsiteX0" fmla="*/ 16934 w 9186334"/>
              <a:gd name="connsiteY0" fmla="*/ 2446867 h 4340755"/>
              <a:gd name="connsiteX1" fmla="*/ 0 w 9186334"/>
              <a:gd name="connsiteY1" fmla="*/ 1 h 4340755"/>
              <a:gd name="connsiteX2" fmla="*/ 9177868 w 9186334"/>
              <a:gd name="connsiteY2" fmla="*/ 0 h 4340755"/>
              <a:gd name="connsiteX3" fmla="*/ 9186334 w 9186334"/>
              <a:gd name="connsiteY3" fmla="*/ 2870200 h 4340755"/>
              <a:gd name="connsiteX4" fmla="*/ 5513124 w 9186334"/>
              <a:gd name="connsiteY4" fmla="*/ 4340755 h 4340755"/>
              <a:gd name="connsiteX5" fmla="*/ 16934 w 9186334"/>
              <a:gd name="connsiteY5" fmla="*/ 2446867 h 4340755"/>
              <a:gd name="connsiteX0" fmla="*/ 16934 w 9177868"/>
              <a:gd name="connsiteY0" fmla="*/ 2446867 h 4340755"/>
              <a:gd name="connsiteX1" fmla="*/ 0 w 9177868"/>
              <a:gd name="connsiteY1" fmla="*/ 1 h 4340755"/>
              <a:gd name="connsiteX2" fmla="*/ 9177868 w 9177868"/>
              <a:gd name="connsiteY2" fmla="*/ 0 h 4340755"/>
              <a:gd name="connsiteX3" fmla="*/ 9176809 w 9177868"/>
              <a:gd name="connsiteY3" fmla="*/ 2870200 h 4340755"/>
              <a:gd name="connsiteX4" fmla="*/ 5513124 w 9177868"/>
              <a:gd name="connsiteY4" fmla="*/ 4340755 h 4340755"/>
              <a:gd name="connsiteX5" fmla="*/ 16934 w 9177868"/>
              <a:gd name="connsiteY5" fmla="*/ 2446867 h 4340755"/>
              <a:gd name="connsiteX0" fmla="*/ 8468 w 9177868"/>
              <a:gd name="connsiteY0" fmla="*/ 1981200 h 4340755"/>
              <a:gd name="connsiteX1" fmla="*/ 0 w 9177868"/>
              <a:gd name="connsiteY1" fmla="*/ 1 h 4340755"/>
              <a:gd name="connsiteX2" fmla="*/ 9177868 w 9177868"/>
              <a:gd name="connsiteY2" fmla="*/ 0 h 4340755"/>
              <a:gd name="connsiteX3" fmla="*/ 9176809 w 9177868"/>
              <a:gd name="connsiteY3" fmla="*/ 2870200 h 4340755"/>
              <a:gd name="connsiteX4" fmla="*/ 5513124 w 9177868"/>
              <a:gd name="connsiteY4" fmla="*/ 4340755 h 4340755"/>
              <a:gd name="connsiteX5" fmla="*/ 8468 w 9177868"/>
              <a:gd name="connsiteY5" fmla="*/ 1981200 h 4340755"/>
              <a:gd name="connsiteX0" fmla="*/ 8468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8468 w 9177868"/>
              <a:gd name="connsiteY5" fmla="*/ 1981200 h 4387558"/>
              <a:gd name="connsiteX0" fmla="*/ 8468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8468 w 9177868"/>
              <a:gd name="connsiteY5" fmla="*/ 1981200 h 4387558"/>
              <a:gd name="connsiteX0" fmla="*/ 8468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8468 w 9177868"/>
              <a:gd name="connsiteY5" fmla="*/ 1981200 h 4387558"/>
              <a:gd name="connsiteX0" fmla="*/ 65196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65196 w 9177868"/>
              <a:gd name="connsiteY5" fmla="*/ 1981200 h 4387558"/>
              <a:gd name="connsiteX0" fmla="*/ 65196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65196 w 9177868"/>
              <a:gd name="connsiteY5" fmla="*/ 1981200 h 4387558"/>
              <a:gd name="connsiteX0" fmla="*/ 8468 w 9121140"/>
              <a:gd name="connsiteY0" fmla="*/ 1981200 h 4387558"/>
              <a:gd name="connsiteX1" fmla="*/ 0 w 9121140"/>
              <a:gd name="connsiteY1" fmla="*/ 1 h 4387558"/>
              <a:gd name="connsiteX2" fmla="*/ 9121140 w 9121140"/>
              <a:gd name="connsiteY2" fmla="*/ 0 h 4387558"/>
              <a:gd name="connsiteX3" fmla="*/ 9120081 w 9121140"/>
              <a:gd name="connsiteY3" fmla="*/ 2870200 h 4387558"/>
              <a:gd name="connsiteX4" fmla="*/ 2884720 w 9121140"/>
              <a:gd name="connsiteY4" fmla="*/ 4387558 h 4387558"/>
              <a:gd name="connsiteX5" fmla="*/ 8468 w 9121140"/>
              <a:gd name="connsiteY5" fmla="*/ 1981200 h 4387558"/>
              <a:gd name="connsiteX0" fmla="*/ 8468 w 9121140"/>
              <a:gd name="connsiteY0" fmla="*/ 1981200 h 4408619"/>
              <a:gd name="connsiteX1" fmla="*/ 0 w 9121140"/>
              <a:gd name="connsiteY1" fmla="*/ 1 h 4408619"/>
              <a:gd name="connsiteX2" fmla="*/ 9121140 w 9121140"/>
              <a:gd name="connsiteY2" fmla="*/ 0 h 4408619"/>
              <a:gd name="connsiteX3" fmla="*/ 9120081 w 9121140"/>
              <a:gd name="connsiteY3" fmla="*/ 2870200 h 4408619"/>
              <a:gd name="connsiteX4" fmla="*/ 2858719 w 9121140"/>
              <a:gd name="connsiteY4" fmla="*/ 4408619 h 4408619"/>
              <a:gd name="connsiteX5" fmla="*/ 8468 w 9121140"/>
              <a:gd name="connsiteY5" fmla="*/ 1981200 h 440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21140" h="4408619">
                <a:moveTo>
                  <a:pt x="8468" y="1981200"/>
                </a:moveTo>
                <a:cubicBezTo>
                  <a:pt x="15100" y="1320800"/>
                  <a:pt x="2823" y="660401"/>
                  <a:pt x="0" y="1"/>
                </a:cubicBezTo>
                <a:lnTo>
                  <a:pt x="9121140" y="0"/>
                </a:lnTo>
                <a:lnTo>
                  <a:pt x="9120081" y="2870200"/>
                </a:lnTo>
                <a:lnTo>
                  <a:pt x="2858719" y="4408619"/>
                </a:lnTo>
                <a:cubicBezTo>
                  <a:pt x="1364203" y="3069821"/>
                  <a:pt x="1616440" y="3273194"/>
                  <a:pt x="8468" y="1981200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0879" r="-1087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6812 w 3297856"/>
              <a:gd name="connsiteY2" fmla="*/ 22613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6812" y="226135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26000">
                <a:srgbClr val="201747"/>
              </a:gs>
              <a:gs pos="78000">
                <a:srgbClr val="850F89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4"/>
            <a:ext cx="5229249" cy="685799"/>
          </a:xfrm>
          <a:prstGeom prst="rect">
            <a:avLst/>
          </a:prstGeom>
        </p:spPr>
        <p:txBody>
          <a:bodyPr lIns="68571" tIns="34289" rIns="68571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7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5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5"/>
            <a:ext cx="5229249" cy="116483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476450" y="4988230"/>
            <a:ext cx="955543" cy="146192"/>
          </a:xfrm>
          <a:prstGeom prst="rect">
            <a:avLst/>
          </a:prstGeom>
          <a:noFill/>
        </p:spPr>
        <p:txBody>
          <a:bodyPr wrap="none" lIns="68571" tIns="34289" rIns="68571" bIns="34289" rtlCol="0">
            <a:spAutoFit/>
          </a:bodyPr>
          <a:lstStyle/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7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420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194"/>
          <a:stretch/>
        </p:blipFill>
        <p:spPr>
          <a:xfrm flipH="1">
            <a:off x="924714" y="0"/>
            <a:ext cx="8219286" cy="3366048"/>
          </a:xfrm>
          <a:prstGeom prst="rect">
            <a:avLst/>
          </a:prstGeom>
        </p:spPr>
      </p:pic>
      <p:sp>
        <p:nvSpPr>
          <p:cNvPr id="2" name="Freeform 1"/>
          <p:cNvSpPr/>
          <p:nvPr userDrawn="1"/>
        </p:nvSpPr>
        <p:spPr>
          <a:xfrm>
            <a:off x="2423886" y="2182593"/>
            <a:ext cx="6720114" cy="2966357"/>
          </a:xfrm>
          <a:custGeom>
            <a:avLst/>
            <a:gdLst>
              <a:gd name="connsiteX0" fmla="*/ 7257 w 6720114"/>
              <a:gd name="connsiteY0" fmla="*/ 3947886 h 3955143"/>
              <a:gd name="connsiteX1" fmla="*/ 442685 w 6720114"/>
              <a:gd name="connsiteY1" fmla="*/ 1567543 h 3955143"/>
              <a:gd name="connsiteX2" fmla="*/ 6720114 w 6720114"/>
              <a:gd name="connsiteY2" fmla="*/ 0 h 3955143"/>
              <a:gd name="connsiteX3" fmla="*/ 6720114 w 6720114"/>
              <a:gd name="connsiteY3" fmla="*/ 3955143 h 3955143"/>
              <a:gd name="connsiteX4" fmla="*/ 0 w 6720114"/>
              <a:gd name="connsiteY4" fmla="*/ 3955143 h 3955143"/>
              <a:gd name="connsiteX5" fmla="*/ 7257 w 6720114"/>
              <a:gd name="connsiteY5" fmla="*/ 3947886 h 39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20114" h="3955143">
                <a:moveTo>
                  <a:pt x="7257" y="3947886"/>
                </a:moveTo>
                <a:lnTo>
                  <a:pt x="442685" y="1567543"/>
                </a:lnTo>
                <a:lnTo>
                  <a:pt x="6720114" y="0"/>
                </a:lnTo>
                <a:lnTo>
                  <a:pt x="6720114" y="3955143"/>
                </a:lnTo>
                <a:lnTo>
                  <a:pt x="0" y="3955143"/>
                </a:lnTo>
                <a:lnTo>
                  <a:pt x="7257" y="39478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6812 w 3297856"/>
              <a:gd name="connsiteY2" fmla="*/ 22613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6812" y="226135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26000">
                <a:srgbClr val="201747"/>
              </a:gs>
              <a:gs pos="78000">
                <a:srgbClr val="850F89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4"/>
            <a:ext cx="5229249" cy="685799"/>
          </a:xfrm>
          <a:prstGeom prst="rect">
            <a:avLst/>
          </a:prstGeom>
        </p:spPr>
        <p:txBody>
          <a:bodyPr lIns="68571" tIns="34289" rIns="68571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7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5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5"/>
            <a:ext cx="5229249" cy="116483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476450" y="4988230"/>
            <a:ext cx="955543" cy="146192"/>
          </a:xfrm>
          <a:prstGeom prst="rect">
            <a:avLst/>
          </a:prstGeom>
          <a:noFill/>
        </p:spPr>
        <p:txBody>
          <a:bodyPr wrap="none" lIns="68571" tIns="34289" rIns="68571" bIns="34289" rtlCol="0">
            <a:spAutoFit/>
          </a:bodyPr>
          <a:lstStyle/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7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277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7" b="-5826"/>
          <a:stretch/>
        </p:blipFill>
        <p:spPr>
          <a:xfrm>
            <a:off x="924714" y="0"/>
            <a:ext cx="8219286" cy="38232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8" b="2948"/>
          <a:stretch/>
        </p:blipFill>
        <p:spPr>
          <a:xfrm>
            <a:off x="924714" y="2"/>
            <a:ext cx="8219286" cy="3538143"/>
          </a:xfrm>
          <a:prstGeom prst="rect">
            <a:avLst/>
          </a:prstGeom>
        </p:spPr>
      </p:pic>
      <p:sp>
        <p:nvSpPr>
          <p:cNvPr id="11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1250" y="207720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41000">
                <a:srgbClr val="201747"/>
              </a:gs>
              <a:gs pos="77000">
                <a:srgbClr val="850F89"/>
              </a:gs>
              <a:gs pos="100000">
                <a:srgbClr val="850F89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Freeform 1"/>
          <p:cNvSpPr/>
          <p:nvPr userDrawn="1"/>
        </p:nvSpPr>
        <p:spPr>
          <a:xfrm>
            <a:off x="2423886" y="2182593"/>
            <a:ext cx="6720114" cy="2966357"/>
          </a:xfrm>
          <a:custGeom>
            <a:avLst/>
            <a:gdLst>
              <a:gd name="connsiteX0" fmla="*/ 7257 w 6720114"/>
              <a:gd name="connsiteY0" fmla="*/ 3947886 h 3955143"/>
              <a:gd name="connsiteX1" fmla="*/ 442685 w 6720114"/>
              <a:gd name="connsiteY1" fmla="*/ 1567543 h 3955143"/>
              <a:gd name="connsiteX2" fmla="*/ 6720114 w 6720114"/>
              <a:gd name="connsiteY2" fmla="*/ 0 h 3955143"/>
              <a:gd name="connsiteX3" fmla="*/ 6720114 w 6720114"/>
              <a:gd name="connsiteY3" fmla="*/ 3955143 h 3955143"/>
              <a:gd name="connsiteX4" fmla="*/ 0 w 6720114"/>
              <a:gd name="connsiteY4" fmla="*/ 3955143 h 3955143"/>
              <a:gd name="connsiteX5" fmla="*/ 7257 w 6720114"/>
              <a:gd name="connsiteY5" fmla="*/ 3947886 h 39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20114" h="3955143">
                <a:moveTo>
                  <a:pt x="7257" y="3947886"/>
                </a:moveTo>
                <a:lnTo>
                  <a:pt x="442685" y="1567543"/>
                </a:lnTo>
                <a:lnTo>
                  <a:pt x="6720114" y="0"/>
                </a:lnTo>
                <a:lnTo>
                  <a:pt x="6720114" y="3955143"/>
                </a:lnTo>
                <a:lnTo>
                  <a:pt x="0" y="3955143"/>
                </a:lnTo>
                <a:lnTo>
                  <a:pt x="7257" y="39478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4"/>
            <a:ext cx="5229249" cy="685799"/>
          </a:xfrm>
          <a:prstGeom prst="rect">
            <a:avLst/>
          </a:prstGeom>
        </p:spPr>
        <p:txBody>
          <a:bodyPr lIns="68571" tIns="34289" rIns="68571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7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5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5"/>
            <a:ext cx="5229249" cy="116483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3476450" y="4988230"/>
            <a:ext cx="955543" cy="146192"/>
          </a:xfrm>
          <a:prstGeom prst="rect">
            <a:avLst/>
          </a:prstGeom>
          <a:noFill/>
        </p:spPr>
        <p:txBody>
          <a:bodyPr wrap="none" lIns="68571" tIns="34289" rIns="68571" bIns="34289" rtlCol="0">
            <a:spAutoFit/>
          </a:bodyPr>
          <a:lstStyle/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2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111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6725" y="4842441"/>
            <a:ext cx="2133600" cy="273844"/>
          </a:xfrm>
        </p:spPr>
        <p:txBody>
          <a:bodyPr lIns="0" rIns="0"/>
          <a:lstStyle>
            <a:lvl1pPr algn="l">
              <a:defRPr sz="600">
                <a:latin typeface="+mj-lt"/>
              </a:defRPr>
            </a:lvl1pPr>
          </a:lstStyle>
          <a:p>
            <a:fld id="{D0363597-27A7-49D0-B483-1EA2BA7E16A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57301"/>
            <a:ext cx="8229600" cy="3219602"/>
          </a:xfrm>
          <a:prstGeom prst="rect">
            <a:avLst/>
          </a:prstGeom>
        </p:spPr>
        <p:txBody>
          <a:bodyPr lIns="0" tIns="34289" rIns="68571" bIns="34289"/>
          <a:lstStyle>
            <a:lvl1pPr marL="257138" indent="-257138">
              <a:buSzPct val="75000"/>
              <a:buFont typeface="Wingdings 3" pitchFamily="18" charset="2"/>
              <a:buChar char=""/>
              <a:defRPr b="0">
                <a:solidFill>
                  <a:schemeClr val="tx1"/>
                </a:solidFill>
                <a:latin typeface="+mj-lt"/>
              </a:defRPr>
            </a:lvl1pPr>
            <a:lvl2pPr marL="557129" indent="-214283">
              <a:buFont typeface="Arial" pitchFamily="34" charset="0"/>
              <a:buChar char="−"/>
              <a:defRPr b="0" baseline="0">
                <a:solidFill>
                  <a:schemeClr val="tx1"/>
                </a:solidFill>
                <a:latin typeface="+mj-lt"/>
              </a:defRPr>
            </a:lvl2pPr>
            <a:lvl3pPr marL="857123" indent="-171426">
              <a:buFont typeface="Arial" pitchFamily="34" charset="0"/>
              <a:buChar char="•"/>
              <a:defRPr b="0">
                <a:solidFill>
                  <a:schemeClr val="tx1"/>
                </a:solidFill>
                <a:latin typeface="+mj-lt"/>
              </a:defRPr>
            </a:lvl3pPr>
            <a:lvl4pPr>
              <a:defRPr b="0">
                <a:solidFill>
                  <a:schemeClr val="tx1"/>
                </a:solidFill>
                <a:latin typeface="+mj-lt"/>
              </a:defRPr>
            </a:lvl4pPr>
            <a:lvl5pPr marL="1542818" marR="0" indent="-171426" algn="l" defTabSz="6856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Arial, 20pt with light violet bullet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Avenir</a:t>
            </a:r>
            <a:r>
              <a:rPr lang="en-US" dirty="0"/>
              <a:t> LT Standard 65, 18pt Black 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Avenir</a:t>
            </a:r>
            <a:r>
              <a:rPr lang="en-US" dirty="0"/>
              <a:t> LT Standard 65, 16pt Black</a:t>
            </a:r>
          </a:p>
          <a:p>
            <a:pPr lvl="3"/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14pt Black</a:t>
            </a:r>
          </a:p>
          <a:p>
            <a:pPr marL="1542818" marR="0" lvl="4" indent="-171426" algn="l" defTabSz="6856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/>
            </a:pPr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12pt Black</a:t>
            </a:r>
          </a:p>
          <a:p>
            <a:pPr lvl="4"/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4842441"/>
            <a:ext cx="3657600" cy="273844"/>
          </a:xfrm>
          <a:prstGeom prst="rect">
            <a:avLst/>
          </a:prstGeom>
        </p:spPr>
        <p:txBody>
          <a:bodyPr vert="horz" lIns="68571" tIns="34289" rIns="68571" bIns="34289" rtlCol="0" anchor="ctr"/>
          <a:lstStyle>
            <a:lvl1pPr algn="ctr">
              <a:defRPr lang="en-US" sz="500" b="1" smtClean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©2013 LEIDOS. ALL RIGHTS RESERVED.  </a:t>
            </a:r>
            <a:endParaRPr lang="en-US" dirty="0">
              <a:solidFill>
                <a:prstClr val="white">
                  <a:lumMod val="50000"/>
                </a:prst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552623"/>
            <a:ext cx="8229600" cy="710121"/>
          </a:xfrm>
          <a:prstGeom prst="rect">
            <a:avLst/>
          </a:prstGeom>
        </p:spPr>
        <p:txBody>
          <a:bodyPr lIns="0" tIns="34289" rIns="68571" bIns="34289" anchor="ctr" anchorCtr="0"/>
          <a:lstStyle>
            <a:lvl1pPr>
              <a:lnSpc>
                <a:spcPts val="2250"/>
              </a:lnSpc>
              <a:defRPr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reeform 1"/>
          <p:cNvSpPr/>
          <p:nvPr userDrawn="1"/>
        </p:nvSpPr>
        <p:spPr>
          <a:xfrm>
            <a:off x="7300688" y="7"/>
            <a:ext cx="1850571" cy="527957"/>
          </a:xfrm>
          <a:custGeom>
            <a:avLst/>
            <a:gdLst>
              <a:gd name="connsiteX0" fmla="*/ 65314 w 1850571"/>
              <a:gd name="connsiteY0" fmla="*/ 0 h 703943"/>
              <a:gd name="connsiteX1" fmla="*/ 1850571 w 1850571"/>
              <a:gd name="connsiteY1" fmla="*/ 0 h 703943"/>
              <a:gd name="connsiteX2" fmla="*/ 1850571 w 1850571"/>
              <a:gd name="connsiteY2" fmla="*/ 703943 h 703943"/>
              <a:gd name="connsiteX3" fmla="*/ 0 w 1850571"/>
              <a:gd name="connsiteY3" fmla="*/ 217714 h 703943"/>
              <a:gd name="connsiteX4" fmla="*/ 65314 w 1850571"/>
              <a:gd name="connsiteY4" fmla="*/ 0 h 70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0571" h="703943">
                <a:moveTo>
                  <a:pt x="65314" y="0"/>
                </a:moveTo>
                <a:lnTo>
                  <a:pt x="1850571" y="0"/>
                </a:lnTo>
                <a:lnTo>
                  <a:pt x="1850571" y="703943"/>
                </a:lnTo>
                <a:lnTo>
                  <a:pt x="0" y="217714"/>
                </a:lnTo>
                <a:lnTo>
                  <a:pt x="65314" y="0"/>
                </a:lnTo>
                <a:close/>
              </a:path>
            </a:pathLst>
          </a:custGeom>
          <a:gradFill>
            <a:gsLst>
              <a:gs pos="100000">
                <a:schemeClr val="tx2"/>
              </a:gs>
              <a:gs pos="40000">
                <a:srgbClr val="641D76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Parallelogram 2"/>
          <p:cNvSpPr/>
          <p:nvPr userDrawn="1"/>
        </p:nvSpPr>
        <p:spPr>
          <a:xfrm>
            <a:off x="-19249" y="1"/>
            <a:ext cx="7433773" cy="545520"/>
          </a:xfrm>
          <a:custGeom>
            <a:avLst/>
            <a:gdLst>
              <a:gd name="connsiteX0" fmla="*/ 0 w 4206240"/>
              <a:gd name="connsiteY0" fmla="*/ 616017 h 616017"/>
              <a:gd name="connsiteX1" fmla="*/ 154004 w 4206240"/>
              <a:gd name="connsiteY1" fmla="*/ 0 h 616017"/>
              <a:gd name="connsiteX2" fmla="*/ 4206240 w 4206240"/>
              <a:gd name="connsiteY2" fmla="*/ 0 h 616017"/>
              <a:gd name="connsiteX3" fmla="*/ 4052236 w 4206240"/>
              <a:gd name="connsiteY3" fmla="*/ 616017 h 616017"/>
              <a:gd name="connsiteX4" fmla="*/ 0 w 4206240"/>
              <a:gd name="connsiteY4" fmla="*/ 616017 h 616017"/>
              <a:gd name="connsiteX0" fmla="*/ 9626 w 4215866"/>
              <a:gd name="connsiteY0" fmla="*/ 625643 h 625643"/>
              <a:gd name="connsiteX1" fmla="*/ 0 w 4215866"/>
              <a:gd name="connsiteY1" fmla="*/ 0 h 625643"/>
              <a:gd name="connsiteX2" fmla="*/ 4215866 w 4215866"/>
              <a:gd name="connsiteY2" fmla="*/ 9626 h 625643"/>
              <a:gd name="connsiteX3" fmla="*/ 4061862 w 4215866"/>
              <a:gd name="connsiteY3" fmla="*/ 625643 h 625643"/>
              <a:gd name="connsiteX4" fmla="*/ 9626 w 4215866"/>
              <a:gd name="connsiteY4" fmla="*/ 625643 h 625643"/>
              <a:gd name="connsiteX0" fmla="*/ 9626 w 4215866"/>
              <a:gd name="connsiteY0" fmla="*/ 856649 h 856649"/>
              <a:gd name="connsiteX1" fmla="*/ 0 w 4215866"/>
              <a:gd name="connsiteY1" fmla="*/ 0 h 856649"/>
              <a:gd name="connsiteX2" fmla="*/ 4215866 w 4215866"/>
              <a:gd name="connsiteY2" fmla="*/ 9626 h 856649"/>
              <a:gd name="connsiteX3" fmla="*/ 4061862 w 4215866"/>
              <a:gd name="connsiteY3" fmla="*/ 625643 h 856649"/>
              <a:gd name="connsiteX4" fmla="*/ 9626 w 4215866"/>
              <a:gd name="connsiteY4" fmla="*/ 856649 h 856649"/>
              <a:gd name="connsiteX0" fmla="*/ 9626 w 7305575"/>
              <a:gd name="connsiteY0" fmla="*/ 856649 h 856649"/>
              <a:gd name="connsiteX1" fmla="*/ 0 w 7305575"/>
              <a:gd name="connsiteY1" fmla="*/ 0 h 856649"/>
              <a:gd name="connsiteX2" fmla="*/ 4215866 w 7305575"/>
              <a:gd name="connsiteY2" fmla="*/ 9626 h 856649"/>
              <a:gd name="connsiteX3" fmla="*/ 7305575 w 7305575"/>
              <a:gd name="connsiteY3" fmla="*/ 616018 h 856649"/>
              <a:gd name="connsiteX4" fmla="*/ 9626 w 7305575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05575 w 7372952"/>
              <a:gd name="connsiteY3" fmla="*/ 616018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298384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317635 h 856649"/>
              <a:gd name="connsiteX4" fmla="*/ 9626 w 7372952"/>
              <a:gd name="connsiteY4" fmla="*/ 856649 h 856649"/>
              <a:gd name="connsiteX0" fmla="*/ 9626 w 7382577"/>
              <a:gd name="connsiteY0" fmla="*/ 856649 h 856649"/>
              <a:gd name="connsiteX1" fmla="*/ 0 w 7382577"/>
              <a:gd name="connsiteY1" fmla="*/ 0 h 856649"/>
              <a:gd name="connsiteX2" fmla="*/ 7382577 w 7382577"/>
              <a:gd name="connsiteY2" fmla="*/ 0 h 856649"/>
              <a:gd name="connsiteX3" fmla="*/ 7324826 w 7382577"/>
              <a:gd name="connsiteY3" fmla="*/ 317635 h 856649"/>
              <a:gd name="connsiteX4" fmla="*/ 9626 w 7382577"/>
              <a:gd name="connsiteY4" fmla="*/ 856649 h 856649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24826 w 7382577"/>
              <a:gd name="connsiteY3" fmla="*/ 317635 h 1044176"/>
              <a:gd name="connsiteX4" fmla="*/ 16883 w 7382577"/>
              <a:gd name="connsiteY4" fmla="*/ 1044176 h 1044176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68367 w 7382577"/>
              <a:gd name="connsiteY3" fmla="*/ 317636 h 1044176"/>
              <a:gd name="connsiteX4" fmla="*/ 16883 w 7382577"/>
              <a:gd name="connsiteY4" fmla="*/ 1044176 h 1044176"/>
              <a:gd name="connsiteX0" fmla="*/ 16883 w 7433374"/>
              <a:gd name="connsiteY0" fmla="*/ 1044176 h 1044176"/>
              <a:gd name="connsiteX1" fmla="*/ 0 w 7433374"/>
              <a:gd name="connsiteY1" fmla="*/ 0 h 1044176"/>
              <a:gd name="connsiteX2" fmla="*/ 7433374 w 7433374"/>
              <a:gd name="connsiteY2" fmla="*/ 0 h 1044176"/>
              <a:gd name="connsiteX3" fmla="*/ 7368367 w 7433374"/>
              <a:gd name="connsiteY3" fmla="*/ 317636 h 1044176"/>
              <a:gd name="connsiteX4" fmla="*/ 16883 w 7433374"/>
              <a:gd name="connsiteY4" fmla="*/ 1044176 h 104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3374" h="1044176">
                <a:moveTo>
                  <a:pt x="16883" y="1044176"/>
                </a:moveTo>
                <a:lnTo>
                  <a:pt x="0" y="0"/>
                </a:lnTo>
                <a:lnTo>
                  <a:pt x="7433374" y="0"/>
                </a:lnTo>
                <a:lnTo>
                  <a:pt x="7368367" y="317636"/>
                </a:lnTo>
                <a:lnTo>
                  <a:pt x="16883" y="1044176"/>
                </a:lnTo>
                <a:close/>
              </a:path>
            </a:pathLst>
          </a:custGeom>
          <a:gradFill>
            <a:gsLst>
              <a:gs pos="0">
                <a:srgbClr val="4E196D"/>
              </a:gs>
              <a:gs pos="100000">
                <a:srgbClr val="A612AA">
                  <a:lumMod val="87000"/>
                </a:srgbClr>
              </a:gs>
            </a:gsLst>
            <a:lin ang="1800000" scaled="0"/>
          </a:gra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Rectangle 10"/>
          <p:cNvSpPr/>
          <p:nvPr userDrawn="1"/>
        </p:nvSpPr>
        <p:spPr>
          <a:xfrm rot="10800000" flipV="1">
            <a:off x="0" y="5090815"/>
            <a:ext cx="9144000" cy="54864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2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3380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6725" y="4842441"/>
            <a:ext cx="2133600" cy="273844"/>
          </a:xfrm>
        </p:spPr>
        <p:txBody>
          <a:bodyPr lIns="0" rIns="0"/>
          <a:lstStyle>
            <a:lvl1pPr algn="l">
              <a:defRPr sz="600">
                <a:latin typeface="+mj-lt"/>
              </a:defRPr>
            </a:lvl1pPr>
          </a:lstStyle>
          <a:p>
            <a:fld id="{D0363597-27A7-49D0-B483-1EA2BA7E16A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57301"/>
            <a:ext cx="3931920" cy="3219602"/>
          </a:xfrm>
          <a:prstGeom prst="rect">
            <a:avLst/>
          </a:prstGeom>
        </p:spPr>
        <p:txBody>
          <a:bodyPr lIns="0" tIns="34289" rIns="68571" bIns="34289"/>
          <a:lstStyle>
            <a:lvl1pPr marL="257138" indent="-257138">
              <a:buSzPct val="75000"/>
              <a:buFont typeface="Wingdings 3" pitchFamily="18" charset="2"/>
              <a:buChar char=""/>
              <a:defRPr b="0">
                <a:solidFill>
                  <a:schemeClr val="tx1"/>
                </a:solidFill>
                <a:latin typeface="+mj-lt"/>
              </a:defRPr>
            </a:lvl1pPr>
            <a:lvl2pPr marL="557129" indent="-214283">
              <a:buFont typeface="Arial" pitchFamily="34" charset="0"/>
              <a:buChar char="−"/>
              <a:defRPr b="0" baseline="0">
                <a:solidFill>
                  <a:schemeClr val="tx1"/>
                </a:solidFill>
                <a:latin typeface="+mj-lt"/>
              </a:defRPr>
            </a:lvl2pPr>
            <a:lvl3pPr marL="857123" indent="-171426">
              <a:buFont typeface="Arial" pitchFamily="34" charset="0"/>
              <a:buChar char="•"/>
              <a:defRPr b="0">
                <a:solidFill>
                  <a:schemeClr val="tx1"/>
                </a:solidFill>
                <a:latin typeface="+mj-lt"/>
              </a:defRPr>
            </a:lvl3pPr>
            <a:lvl4pPr>
              <a:defRPr b="0">
                <a:solidFill>
                  <a:schemeClr val="tx1"/>
                </a:solidFill>
                <a:latin typeface="+mj-lt"/>
              </a:defRPr>
            </a:lvl4pPr>
            <a:lvl5pPr marL="1542818" marR="0" indent="-171426" algn="l" defTabSz="6856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Avenir</a:t>
            </a:r>
            <a:r>
              <a:rPr lang="en-US" dirty="0"/>
              <a:t> LT </a:t>
            </a:r>
            <a:r>
              <a:rPr lang="en-US" dirty="0" err="1"/>
              <a:t>Std</a:t>
            </a:r>
            <a:r>
              <a:rPr lang="en-US" dirty="0"/>
              <a:t> 65, 20pt with light violet bullet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Avenir</a:t>
            </a:r>
            <a:r>
              <a:rPr lang="en-US" dirty="0"/>
              <a:t> LT Standard 65, 18pt Black 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Avenir</a:t>
            </a:r>
            <a:r>
              <a:rPr lang="en-US" dirty="0"/>
              <a:t> LT Standard 65, 16pt Black</a:t>
            </a:r>
          </a:p>
          <a:p>
            <a:pPr lvl="3"/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14pt Black</a:t>
            </a:r>
          </a:p>
          <a:p>
            <a:pPr marL="1542818" marR="0" lvl="4" indent="-171426" algn="l" defTabSz="6856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/>
            </a:pPr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12pt Black</a:t>
            </a:r>
          </a:p>
          <a:p>
            <a:pPr lvl="4"/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4842441"/>
            <a:ext cx="3657600" cy="273844"/>
          </a:xfrm>
          <a:prstGeom prst="rect">
            <a:avLst/>
          </a:prstGeom>
        </p:spPr>
        <p:txBody>
          <a:bodyPr vert="horz" lIns="68571" tIns="34289" rIns="68571" bIns="34289" rtlCol="0" anchor="ctr"/>
          <a:lstStyle>
            <a:lvl1pPr algn="ctr">
              <a:defRPr lang="en-US" sz="500" b="1" smtClean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©2013 LEIDOS. ALL RIGHTS RESERVED.  </a:t>
            </a:r>
            <a:endParaRPr lang="en-US" dirty="0">
              <a:solidFill>
                <a:prstClr val="white">
                  <a:lumMod val="50000"/>
                </a:prst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54880" y="1257301"/>
            <a:ext cx="3931920" cy="3219602"/>
          </a:xfrm>
          <a:prstGeom prst="rect">
            <a:avLst/>
          </a:prstGeom>
        </p:spPr>
        <p:txBody>
          <a:bodyPr lIns="0" tIns="34289" rIns="68571" bIns="34289"/>
          <a:lstStyle>
            <a:lvl1pPr marL="257138" indent="-257138">
              <a:buSzPct val="75000"/>
              <a:buFont typeface="Wingdings 3" pitchFamily="18" charset="2"/>
              <a:buChar char=""/>
              <a:defRPr b="0">
                <a:solidFill>
                  <a:schemeClr val="tx1"/>
                </a:solidFill>
                <a:latin typeface="+mj-lt"/>
              </a:defRPr>
            </a:lvl1pPr>
            <a:lvl2pPr marL="557129" indent="-214283">
              <a:buFont typeface="Arial" pitchFamily="34" charset="0"/>
              <a:buChar char="−"/>
              <a:defRPr b="0" baseline="0">
                <a:solidFill>
                  <a:schemeClr val="tx1"/>
                </a:solidFill>
                <a:latin typeface="+mj-lt"/>
              </a:defRPr>
            </a:lvl2pPr>
            <a:lvl3pPr marL="857123" indent="-171426">
              <a:buFont typeface="Arial" pitchFamily="34" charset="0"/>
              <a:buChar char="•"/>
              <a:defRPr b="0">
                <a:solidFill>
                  <a:schemeClr val="tx1"/>
                </a:solidFill>
                <a:latin typeface="+mj-lt"/>
              </a:defRPr>
            </a:lvl3pPr>
            <a:lvl4pPr>
              <a:defRPr b="0">
                <a:solidFill>
                  <a:schemeClr val="tx1"/>
                </a:solidFill>
                <a:latin typeface="+mj-lt"/>
              </a:defRPr>
            </a:lvl4pPr>
            <a:lvl5pPr marL="1542818" marR="0" indent="-171426" algn="l" defTabSz="6856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Avenir</a:t>
            </a:r>
            <a:r>
              <a:rPr lang="en-US" dirty="0"/>
              <a:t> LT </a:t>
            </a:r>
            <a:r>
              <a:rPr lang="en-US" dirty="0" err="1"/>
              <a:t>Std</a:t>
            </a:r>
            <a:r>
              <a:rPr lang="en-US" dirty="0"/>
              <a:t> 65, 20pt with light violet bullet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Avenir</a:t>
            </a:r>
            <a:r>
              <a:rPr lang="en-US" dirty="0"/>
              <a:t> LT Standard 65, 18pt Black 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Avenir</a:t>
            </a:r>
            <a:r>
              <a:rPr lang="en-US" dirty="0"/>
              <a:t> LT Standard 65, 16pt Black</a:t>
            </a:r>
          </a:p>
          <a:p>
            <a:pPr lvl="3"/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14pt Black</a:t>
            </a:r>
          </a:p>
          <a:p>
            <a:pPr marL="1542818" marR="0" lvl="4" indent="-171426" algn="l" defTabSz="6856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/>
            </a:pPr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12pt Black</a:t>
            </a:r>
          </a:p>
          <a:p>
            <a:pPr lvl="4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10800000" flipV="1">
            <a:off x="0" y="5090815"/>
            <a:ext cx="9144000" cy="54864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Title 16"/>
          <p:cNvSpPr>
            <a:spLocks noGrp="1"/>
          </p:cNvSpPr>
          <p:nvPr>
            <p:ph type="title"/>
          </p:nvPr>
        </p:nvSpPr>
        <p:spPr>
          <a:xfrm>
            <a:off x="457200" y="552623"/>
            <a:ext cx="8229600" cy="710121"/>
          </a:xfrm>
          <a:prstGeom prst="rect">
            <a:avLst/>
          </a:prstGeom>
        </p:spPr>
        <p:txBody>
          <a:bodyPr lIns="0" tIns="34289" rIns="68571" bIns="34289" anchor="ctr" anchorCtr="0"/>
          <a:lstStyle>
            <a:lvl1pPr>
              <a:lnSpc>
                <a:spcPts val="2250"/>
              </a:lnSpc>
              <a:defRPr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Freeform 20"/>
          <p:cNvSpPr/>
          <p:nvPr userDrawn="1"/>
        </p:nvSpPr>
        <p:spPr>
          <a:xfrm>
            <a:off x="7300688" y="7"/>
            <a:ext cx="1850571" cy="527957"/>
          </a:xfrm>
          <a:custGeom>
            <a:avLst/>
            <a:gdLst>
              <a:gd name="connsiteX0" fmla="*/ 65314 w 1850571"/>
              <a:gd name="connsiteY0" fmla="*/ 0 h 703943"/>
              <a:gd name="connsiteX1" fmla="*/ 1850571 w 1850571"/>
              <a:gd name="connsiteY1" fmla="*/ 0 h 703943"/>
              <a:gd name="connsiteX2" fmla="*/ 1850571 w 1850571"/>
              <a:gd name="connsiteY2" fmla="*/ 703943 h 703943"/>
              <a:gd name="connsiteX3" fmla="*/ 0 w 1850571"/>
              <a:gd name="connsiteY3" fmla="*/ 217714 h 703943"/>
              <a:gd name="connsiteX4" fmla="*/ 65314 w 1850571"/>
              <a:gd name="connsiteY4" fmla="*/ 0 h 70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0571" h="703943">
                <a:moveTo>
                  <a:pt x="65314" y="0"/>
                </a:moveTo>
                <a:lnTo>
                  <a:pt x="1850571" y="0"/>
                </a:lnTo>
                <a:lnTo>
                  <a:pt x="1850571" y="703943"/>
                </a:lnTo>
                <a:lnTo>
                  <a:pt x="0" y="217714"/>
                </a:lnTo>
                <a:lnTo>
                  <a:pt x="65314" y="0"/>
                </a:lnTo>
                <a:close/>
              </a:path>
            </a:pathLst>
          </a:custGeom>
          <a:gradFill>
            <a:gsLst>
              <a:gs pos="100000">
                <a:schemeClr val="tx2"/>
              </a:gs>
              <a:gs pos="40000">
                <a:srgbClr val="641D76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Parallelogram 2"/>
          <p:cNvSpPr/>
          <p:nvPr userDrawn="1"/>
        </p:nvSpPr>
        <p:spPr>
          <a:xfrm>
            <a:off x="-19249" y="1"/>
            <a:ext cx="7433773" cy="545520"/>
          </a:xfrm>
          <a:custGeom>
            <a:avLst/>
            <a:gdLst>
              <a:gd name="connsiteX0" fmla="*/ 0 w 4206240"/>
              <a:gd name="connsiteY0" fmla="*/ 616017 h 616017"/>
              <a:gd name="connsiteX1" fmla="*/ 154004 w 4206240"/>
              <a:gd name="connsiteY1" fmla="*/ 0 h 616017"/>
              <a:gd name="connsiteX2" fmla="*/ 4206240 w 4206240"/>
              <a:gd name="connsiteY2" fmla="*/ 0 h 616017"/>
              <a:gd name="connsiteX3" fmla="*/ 4052236 w 4206240"/>
              <a:gd name="connsiteY3" fmla="*/ 616017 h 616017"/>
              <a:gd name="connsiteX4" fmla="*/ 0 w 4206240"/>
              <a:gd name="connsiteY4" fmla="*/ 616017 h 616017"/>
              <a:gd name="connsiteX0" fmla="*/ 9626 w 4215866"/>
              <a:gd name="connsiteY0" fmla="*/ 625643 h 625643"/>
              <a:gd name="connsiteX1" fmla="*/ 0 w 4215866"/>
              <a:gd name="connsiteY1" fmla="*/ 0 h 625643"/>
              <a:gd name="connsiteX2" fmla="*/ 4215866 w 4215866"/>
              <a:gd name="connsiteY2" fmla="*/ 9626 h 625643"/>
              <a:gd name="connsiteX3" fmla="*/ 4061862 w 4215866"/>
              <a:gd name="connsiteY3" fmla="*/ 625643 h 625643"/>
              <a:gd name="connsiteX4" fmla="*/ 9626 w 4215866"/>
              <a:gd name="connsiteY4" fmla="*/ 625643 h 625643"/>
              <a:gd name="connsiteX0" fmla="*/ 9626 w 4215866"/>
              <a:gd name="connsiteY0" fmla="*/ 856649 h 856649"/>
              <a:gd name="connsiteX1" fmla="*/ 0 w 4215866"/>
              <a:gd name="connsiteY1" fmla="*/ 0 h 856649"/>
              <a:gd name="connsiteX2" fmla="*/ 4215866 w 4215866"/>
              <a:gd name="connsiteY2" fmla="*/ 9626 h 856649"/>
              <a:gd name="connsiteX3" fmla="*/ 4061862 w 4215866"/>
              <a:gd name="connsiteY3" fmla="*/ 625643 h 856649"/>
              <a:gd name="connsiteX4" fmla="*/ 9626 w 4215866"/>
              <a:gd name="connsiteY4" fmla="*/ 856649 h 856649"/>
              <a:gd name="connsiteX0" fmla="*/ 9626 w 7305575"/>
              <a:gd name="connsiteY0" fmla="*/ 856649 h 856649"/>
              <a:gd name="connsiteX1" fmla="*/ 0 w 7305575"/>
              <a:gd name="connsiteY1" fmla="*/ 0 h 856649"/>
              <a:gd name="connsiteX2" fmla="*/ 4215866 w 7305575"/>
              <a:gd name="connsiteY2" fmla="*/ 9626 h 856649"/>
              <a:gd name="connsiteX3" fmla="*/ 7305575 w 7305575"/>
              <a:gd name="connsiteY3" fmla="*/ 616018 h 856649"/>
              <a:gd name="connsiteX4" fmla="*/ 9626 w 7305575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05575 w 7372952"/>
              <a:gd name="connsiteY3" fmla="*/ 616018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298384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317635 h 856649"/>
              <a:gd name="connsiteX4" fmla="*/ 9626 w 7372952"/>
              <a:gd name="connsiteY4" fmla="*/ 856649 h 856649"/>
              <a:gd name="connsiteX0" fmla="*/ 9626 w 7382577"/>
              <a:gd name="connsiteY0" fmla="*/ 856649 h 856649"/>
              <a:gd name="connsiteX1" fmla="*/ 0 w 7382577"/>
              <a:gd name="connsiteY1" fmla="*/ 0 h 856649"/>
              <a:gd name="connsiteX2" fmla="*/ 7382577 w 7382577"/>
              <a:gd name="connsiteY2" fmla="*/ 0 h 856649"/>
              <a:gd name="connsiteX3" fmla="*/ 7324826 w 7382577"/>
              <a:gd name="connsiteY3" fmla="*/ 317635 h 856649"/>
              <a:gd name="connsiteX4" fmla="*/ 9626 w 7382577"/>
              <a:gd name="connsiteY4" fmla="*/ 856649 h 856649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24826 w 7382577"/>
              <a:gd name="connsiteY3" fmla="*/ 317635 h 1044176"/>
              <a:gd name="connsiteX4" fmla="*/ 16883 w 7382577"/>
              <a:gd name="connsiteY4" fmla="*/ 1044176 h 1044176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68367 w 7382577"/>
              <a:gd name="connsiteY3" fmla="*/ 317636 h 1044176"/>
              <a:gd name="connsiteX4" fmla="*/ 16883 w 7382577"/>
              <a:gd name="connsiteY4" fmla="*/ 1044176 h 1044176"/>
              <a:gd name="connsiteX0" fmla="*/ 16883 w 7433374"/>
              <a:gd name="connsiteY0" fmla="*/ 1044176 h 1044176"/>
              <a:gd name="connsiteX1" fmla="*/ 0 w 7433374"/>
              <a:gd name="connsiteY1" fmla="*/ 0 h 1044176"/>
              <a:gd name="connsiteX2" fmla="*/ 7433374 w 7433374"/>
              <a:gd name="connsiteY2" fmla="*/ 0 h 1044176"/>
              <a:gd name="connsiteX3" fmla="*/ 7368367 w 7433374"/>
              <a:gd name="connsiteY3" fmla="*/ 317636 h 1044176"/>
              <a:gd name="connsiteX4" fmla="*/ 16883 w 7433374"/>
              <a:gd name="connsiteY4" fmla="*/ 1044176 h 104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3374" h="1044176">
                <a:moveTo>
                  <a:pt x="16883" y="1044176"/>
                </a:moveTo>
                <a:lnTo>
                  <a:pt x="0" y="0"/>
                </a:lnTo>
                <a:lnTo>
                  <a:pt x="7433374" y="0"/>
                </a:lnTo>
                <a:lnTo>
                  <a:pt x="7368367" y="317636"/>
                </a:lnTo>
                <a:lnTo>
                  <a:pt x="16883" y="1044176"/>
                </a:lnTo>
                <a:close/>
              </a:path>
            </a:pathLst>
          </a:custGeom>
          <a:gradFill>
            <a:gsLst>
              <a:gs pos="0">
                <a:srgbClr val="4E196D"/>
              </a:gs>
              <a:gs pos="100000">
                <a:srgbClr val="A612AA">
                  <a:lumMod val="87000"/>
                </a:srgbClr>
              </a:gs>
            </a:gsLst>
            <a:lin ang="1800000" scaled="0"/>
          </a:gra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3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85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11"/>
          <p:cNvSpPr/>
          <p:nvPr userDrawn="1"/>
        </p:nvSpPr>
        <p:spPr>
          <a:xfrm rot="15411850">
            <a:off x="4381774" y="332963"/>
            <a:ext cx="3133145" cy="7567560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2471250"/>
              <a:gd name="connsiteY0" fmla="*/ 6632446 h 7170449"/>
              <a:gd name="connsiteX1" fmla="*/ 1525621 w 2471250"/>
              <a:gd name="connsiteY1" fmla="*/ 0 h 7170449"/>
              <a:gd name="connsiteX2" fmla="*/ 2471250 w 2471250"/>
              <a:gd name="connsiteY2" fmla="*/ 207720 h 7170449"/>
              <a:gd name="connsiteX3" fmla="*/ 2347854 w 2471250"/>
              <a:gd name="connsiteY3" fmla="*/ 7170449 h 7170449"/>
              <a:gd name="connsiteX4" fmla="*/ 0 w 2471250"/>
              <a:gd name="connsiteY4" fmla="*/ 6632446 h 7170449"/>
              <a:gd name="connsiteX0" fmla="*/ 0 w 3727574"/>
              <a:gd name="connsiteY0" fmla="*/ 6632446 h 7170449"/>
              <a:gd name="connsiteX1" fmla="*/ 1525621 w 3727574"/>
              <a:gd name="connsiteY1" fmla="*/ 0 h 7170449"/>
              <a:gd name="connsiteX2" fmla="*/ 3727574 w 3727574"/>
              <a:gd name="connsiteY2" fmla="*/ 1074719 h 7170449"/>
              <a:gd name="connsiteX3" fmla="*/ 2347854 w 3727574"/>
              <a:gd name="connsiteY3" fmla="*/ 7170449 h 7170449"/>
              <a:gd name="connsiteX4" fmla="*/ 0 w 3727574"/>
              <a:gd name="connsiteY4" fmla="*/ 6632446 h 7170449"/>
              <a:gd name="connsiteX0" fmla="*/ 0 w 3727574"/>
              <a:gd name="connsiteY0" fmla="*/ 6628818 h 7166821"/>
              <a:gd name="connsiteX1" fmla="*/ 1541165 w 3727574"/>
              <a:gd name="connsiteY1" fmla="*/ 0 h 7166821"/>
              <a:gd name="connsiteX2" fmla="*/ 3727574 w 3727574"/>
              <a:gd name="connsiteY2" fmla="*/ 1071091 h 7166821"/>
              <a:gd name="connsiteX3" fmla="*/ 2347854 w 3727574"/>
              <a:gd name="connsiteY3" fmla="*/ 7166821 h 7166821"/>
              <a:gd name="connsiteX4" fmla="*/ 0 w 3727574"/>
              <a:gd name="connsiteY4" fmla="*/ 6628818 h 7166821"/>
              <a:gd name="connsiteX0" fmla="*/ 0 w 3747523"/>
              <a:gd name="connsiteY0" fmla="*/ 6628818 h 7166821"/>
              <a:gd name="connsiteX1" fmla="*/ 1541165 w 3747523"/>
              <a:gd name="connsiteY1" fmla="*/ 0 h 7166821"/>
              <a:gd name="connsiteX2" fmla="*/ 3747523 w 3747523"/>
              <a:gd name="connsiteY2" fmla="*/ 985588 h 7166821"/>
              <a:gd name="connsiteX3" fmla="*/ 2347854 w 3747523"/>
              <a:gd name="connsiteY3" fmla="*/ 7166821 h 7166821"/>
              <a:gd name="connsiteX4" fmla="*/ 0 w 3747523"/>
              <a:gd name="connsiteY4" fmla="*/ 6628818 h 7166821"/>
              <a:gd name="connsiteX0" fmla="*/ 0 w 3747523"/>
              <a:gd name="connsiteY0" fmla="*/ 6628818 h 7199727"/>
              <a:gd name="connsiteX1" fmla="*/ 1541165 w 3747523"/>
              <a:gd name="connsiteY1" fmla="*/ 0 h 7199727"/>
              <a:gd name="connsiteX2" fmla="*/ 3747523 w 3747523"/>
              <a:gd name="connsiteY2" fmla="*/ 985588 h 7199727"/>
              <a:gd name="connsiteX3" fmla="*/ 2348371 w 3747523"/>
              <a:gd name="connsiteY3" fmla="*/ 7199727 h 7199727"/>
              <a:gd name="connsiteX4" fmla="*/ 0 w 3747523"/>
              <a:gd name="connsiteY4" fmla="*/ 6628818 h 7199727"/>
              <a:gd name="connsiteX0" fmla="*/ 0 w 3793813"/>
              <a:gd name="connsiteY0" fmla="*/ 6628818 h 7537125"/>
              <a:gd name="connsiteX1" fmla="*/ 1541165 w 3793813"/>
              <a:gd name="connsiteY1" fmla="*/ 0 h 7537125"/>
              <a:gd name="connsiteX2" fmla="*/ 3747523 w 3793813"/>
              <a:gd name="connsiteY2" fmla="*/ 985588 h 7537125"/>
              <a:gd name="connsiteX3" fmla="*/ 3793813 w 3793813"/>
              <a:gd name="connsiteY3" fmla="*/ 7537125 h 7537125"/>
              <a:gd name="connsiteX4" fmla="*/ 0 w 3793813"/>
              <a:gd name="connsiteY4" fmla="*/ 6628818 h 7537125"/>
              <a:gd name="connsiteX0" fmla="*/ 0 w 4104662"/>
              <a:gd name="connsiteY0" fmla="*/ 6628818 h 7609683"/>
              <a:gd name="connsiteX1" fmla="*/ 1541165 w 4104662"/>
              <a:gd name="connsiteY1" fmla="*/ 0 h 7609683"/>
              <a:gd name="connsiteX2" fmla="*/ 3747523 w 4104662"/>
              <a:gd name="connsiteY2" fmla="*/ 985588 h 7609683"/>
              <a:gd name="connsiteX3" fmla="*/ 4104662 w 4104662"/>
              <a:gd name="connsiteY3" fmla="*/ 7609683 h 7609683"/>
              <a:gd name="connsiteX4" fmla="*/ 0 w 4104662"/>
              <a:gd name="connsiteY4" fmla="*/ 6628818 h 7609683"/>
              <a:gd name="connsiteX0" fmla="*/ 0 w 4119687"/>
              <a:gd name="connsiteY0" fmla="*/ 6658096 h 7609683"/>
              <a:gd name="connsiteX1" fmla="*/ 1556190 w 4119687"/>
              <a:gd name="connsiteY1" fmla="*/ 0 h 7609683"/>
              <a:gd name="connsiteX2" fmla="*/ 3762548 w 4119687"/>
              <a:gd name="connsiteY2" fmla="*/ 985588 h 7609683"/>
              <a:gd name="connsiteX3" fmla="*/ 4119687 w 4119687"/>
              <a:gd name="connsiteY3" fmla="*/ 7609683 h 7609683"/>
              <a:gd name="connsiteX4" fmla="*/ 0 w 4119687"/>
              <a:gd name="connsiteY4" fmla="*/ 6658096 h 7609683"/>
              <a:gd name="connsiteX0" fmla="*/ 0 w 4119687"/>
              <a:gd name="connsiteY0" fmla="*/ 6658096 h 7609683"/>
              <a:gd name="connsiteX1" fmla="*/ 1556190 w 4119687"/>
              <a:gd name="connsiteY1" fmla="*/ 0 h 7609683"/>
              <a:gd name="connsiteX2" fmla="*/ 3718636 w 4119687"/>
              <a:gd name="connsiteY2" fmla="*/ 1091112 h 7609683"/>
              <a:gd name="connsiteX3" fmla="*/ 4119687 w 4119687"/>
              <a:gd name="connsiteY3" fmla="*/ 7609683 h 7609683"/>
              <a:gd name="connsiteX4" fmla="*/ 0 w 4119687"/>
              <a:gd name="connsiteY4" fmla="*/ 6658096 h 7609683"/>
              <a:gd name="connsiteX0" fmla="*/ 0 w 4119687"/>
              <a:gd name="connsiteY0" fmla="*/ 6512976 h 7464563"/>
              <a:gd name="connsiteX1" fmla="*/ 1522333 w 4119687"/>
              <a:gd name="connsiteY1" fmla="*/ 0 h 7464563"/>
              <a:gd name="connsiteX2" fmla="*/ 3718636 w 4119687"/>
              <a:gd name="connsiteY2" fmla="*/ 945992 h 7464563"/>
              <a:gd name="connsiteX3" fmla="*/ 4119687 w 4119687"/>
              <a:gd name="connsiteY3" fmla="*/ 7464563 h 7464563"/>
              <a:gd name="connsiteX4" fmla="*/ 0 w 4119687"/>
              <a:gd name="connsiteY4" fmla="*/ 6512976 h 746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9687" h="7464563">
                <a:moveTo>
                  <a:pt x="0" y="6512976"/>
                </a:moveTo>
                <a:lnTo>
                  <a:pt x="1522333" y="0"/>
                </a:lnTo>
                <a:lnTo>
                  <a:pt x="3718636" y="945992"/>
                </a:lnTo>
                <a:lnTo>
                  <a:pt x="4119687" y="7464563"/>
                </a:lnTo>
                <a:lnTo>
                  <a:pt x="0" y="6512976"/>
                </a:lnTo>
                <a:close/>
              </a:path>
            </a:pathLst>
          </a:custGeom>
          <a:gradFill>
            <a:gsLst>
              <a:gs pos="52000">
                <a:srgbClr val="3C1463"/>
              </a:gs>
              <a:gs pos="17000">
                <a:srgbClr val="201747"/>
              </a:gs>
              <a:gs pos="78000">
                <a:srgbClr val="4E196D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5887" y="912870"/>
            <a:ext cx="5537258" cy="857250"/>
          </a:xfrm>
          <a:prstGeom prst="rect">
            <a:avLst/>
          </a:prstGeom>
        </p:spPr>
        <p:txBody>
          <a:bodyPr lIns="0" tIns="34289" rIns="68571" bIns="34289" anchor="b" anchorCtr="0">
            <a:normAutofit/>
          </a:bodyPr>
          <a:lstStyle>
            <a:lvl1pPr>
              <a:defRPr sz="27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Section Break</a:t>
            </a:r>
          </a:p>
        </p:txBody>
      </p:sp>
      <p:sp>
        <p:nvSpPr>
          <p:cNvPr id="6" name="Trapezoid 11"/>
          <p:cNvSpPr/>
          <p:nvPr userDrawn="1"/>
        </p:nvSpPr>
        <p:spPr>
          <a:xfrm rot="20824102">
            <a:off x="-747294" y="-99014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1250" y="207720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41000">
                <a:srgbClr val="201747"/>
              </a:gs>
              <a:gs pos="77000">
                <a:srgbClr val="850F89"/>
              </a:gs>
              <a:gs pos="100000">
                <a:srgbClr val="850F89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35885" y="1810163"/>
            <a:ext cx="4535034" cy="402261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buNone/>
              <a:defRPr sz="11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9776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2697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ezoid 11"/>
          <p:cNvSpPr/>
          <p:nvPr userDrawn="1"/>
        </p:nvSpPr>
        <p:spPr>
          <a:xfrm rot="20824102">
            <a:off x="1412337" y="-715581"/>
            <a:ext cx="7967212" cy="3594380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10261105"/>
              <a:gd name="connsiteY0" fmla="*/ 6424726 h 6962729"/>
              <a:gd name="connsiteX1" fmla="*/ 10261105 w 10261105"/>
              <a:gd name="connsiteY1" fmla="*/ 1773850 h 6962729"/>
              <a:gd name="connsiteX2" fmla="*/ 2471250 w 10261105"/>
              <a:gd name="connsiteY2" fmla="*/ 0 h 6962729"/>
              <a:gd name="connsiteX3" fmla="*/ 3297856 w 10261105"/>
              <a:gd name="connsiteY3" fmla="*/ 4742769 h 6962729"/>
              <a:gd name="connsiteX4" fmla="*/ 2347854 w 10261105"/>
              <a:gd name="connsiteY4" fmla="*/ 6962729 h 6962729"/>
              <a:gd name="connsiteX5" fmla="*/ 0 w 10261105"/>
              <a:gd name="connsiteY5" fmla="*/ 6424726 h 6962729"/>
              <a:gd name="connsiteX0" fmla="*/ 0 w 7913251"/>
              <a:gd name="connsiteY0" fmla="*/ 6962729 h 6962729"/>
              <a:gd name="connsiteX1" fmla="*/ 7913251 w 7913251"/>
              <a:gd name="connsiteY1" fmla="*/ 1773850 h 6962729"/>
              <a:gd name="connsiteX2" fmla="*/ 123396 w 7913251"/>
              <a:gd name="connsiteY2" fmla="*/ 0 h 6962729"/>
              <a:gd name="connsiteX3" fmla="*/ 950002 w 7913251"/>
              <a:gd name="connsiteY3" fmla="*/ 4742769 h 6962729"/>
              <a:gd name="connsiteX4" fmla="*/ 0 w 7913251"/>
              <a:gd name="connsiteY4" fmla="*/ 6962729 h 6962729"/>
              <a:gd name="connsiteX0" fmla="*/ 7198447 w 7789855"/>
              <a:gd name="connsiteY0" fmla="*/ 4300981 h 4742769"/>
              <a:gd name="connsiteX1" fmla="*/ 7789855 w 7789855"/>
              <a:gd name="connsiteY1" fmla="*/ 1773850 h 4742769"/>
              <a:gd name="connsiteX2" fmla="*/ 0 w 7789855"/>
              <a:gd name="connsiteY2" fmla="*/ 0 h 4742769"/>
              <a:gd name="connsiteX3" fmla="*/ 826606 w 7789855"/>
              <a:gd name="connsiteY3" fmla="*/ 4742769 h 4742769"/>
              <a:gd name="connsiteX4" fmla="*/ 7198447 w 7789855"/>
              <a:gd name="connsiteY4" fmla="*/ 4300981 h 4742769"/>
              <a:gd name="connsiteX0" fmla="*/ 7639316 w 7789855"/>
              <a:gd name="connsiteY0" fmla="*/ 4476268 h 4742769"/>
              <a:gd name="connsiteX1" fmla="*/ 7789855 w 7789855"/>
              <a:gd name="connsiteY1" fmla="*/ 1773850 h 4742769"/>
              <a:gd name="connsiteX2" fmla="*/ 0 w 7789855"/>
              <a:gd name="connsiteY2" fmla="*/ 0 h 4742769"/>
              <a:gd name="connsiteX3" fmla="*/ 826606 w 7789855"/>
              <a:gd name="connsiteY3" fmla="*/ 4742769 h 4742769"/>
              <a:gd name="connsiteX4" fmla="*/ 7639316 w 7789855"/>
              <a:gd name="connsiteY4" fmla="*/ 4476268 h 4742769"/>
              <a:gd name="connsiteX0" fmla="*/ 7244365 w 7789855"/>
              <a:gd name="connsiteY0" fmla="*/ 4262170 h 4742769"/>
              <a:gd name="connsiteX1" fmla="*/ 7789855 w 7789855"/>
              <a:gd name="connsiteY1" fmla="*/ 1773850 h 4742769"/>
              <a:gd name="connsiteX2" fmla="*/ 0 w 7789855"/>
              <a:gd name="connsiteY2" fmla="*/ 0 h 4742769"/>
              <a:gd name="connsiteX3" fmla="*/ 826606 w 7789855"/>
              <a:gd name="connsiteY3" fmla="*/ 4742769 h 4742769"/>
              <a:gd name="connsiteX4" fmla="*/ 7244365 w 7789855"/>
              <a:gd name="connsiteY4" fmla="*/ 4262170 h 4742769"/>
              <a:gd name="connsiteX0" fmla="*/ 7244365 w 7789855"/>
              <a:gd name="connsiteY0" fmla="*/ 4262170 h 4730482"/>
              <a:gd name="connsiteX1" fmla="*/ 7789855 w 7789855"/>
              <a:gd name="connsiteY1" fmla="*/ 1773850 h 4730482"/>
              <a:gd name="connsiteX2" fmla="*/ 0 w 7789855"/>
              <a:gd name="connsiteY2" fmla="*/ 0 h 4730482"/>
              <a:gd name="connsiteX3" fmla="*/ 757426 w 7789855"/>
              <a:gd name="connsiteY3" fmla="*/ 4730482 h 4730482"/>
              <a:gd name="connsiteX4" fmla="*/ 7244365 w 7789855"/>
              <a:gd name="connsiteY4" fmla="*/ 4262170 h 4730482"/>
              <a:gd name="connsiteX0" fmla="*/ 7311411 w 7856901"/>
              <a:gd name="connsiteY0" fmla="*/ 4257982 h 4726294"/>
              <a:gd name="connsiteX1" fmla="*/ 7856901 w 7856901"/>
              <a:gd name="connsiteY1" fmla="*/ 1769662 h 4726294"/>
              <a:gd name="connsiteX2" fmla="*/ 0 w 7856901"/>
              <a:gd name="connsiteY2" fmla="*/ 0 h 4726294"/>
              <a:gd name="connsiteX3" fmla="*/ 824472 w 7856901"/>
              <a:gd name="connsiteY3" fmla="*/ 4726294 h 4726294"/>
              <a:gd name="connsiteX4" fmla="*/ 7311411 w 7856901"/>
              <a:gd name="connsiteY4" fmla="*/ 4257982 h 4726294"/>
              <a:gd name="connsiteX0" fmla="*/ 7311411 w 7856901"/>
              <a:gd name="connsiteY0" fmla="*/ 4257982 h 4656337"/>
              <a:gd name="connsiteX1" fmla="*/ 7856901 w 7856901"/>
              <a:gd name="connsiteY1" fmla="*/ 1769662 h 4656337"/>
              <a:gd name="connsiteX2" fmla="*/ 0 w 7856901"/>
              <a:gd name="connsiteY2" fmla="*/ 0 h 4656337"/>
              <a:gd name="connsiteX3" fmla="*/ 850323 w 7856901"/>
              <a:gd name="connsiteY3" fmla="*/ 4656337 h 4656337"/>
              <a:gd name="connsiteX4" fmla="*/ 7311411 w 7856901"/>
              <a:gd name="connsiteY4" fmla="*/ 4257982 h 4656337"/>
              <a:gd name="connsiteX0" fmla="*/ 7311411 w 7856901"/>
              <a:gd name="connsiteY0" fmla="*/ 4257982 h 4727278"/>
              <a:gd name="connsiteX1" fmla="*/ 7856901 w 7856901"/>
              <a:gd name="connsiteY1" fmla="*/ 1769662 h 4727278"/>
              <a:gd name="connsiteX2" fmla="*/ 0 w 7856901"/>
              <a:gd name="connsiteY2" fmla="*/ 0 h 4727278"/>
              <a:gd name="connsiteX3" fmla="*/ 743476 w 7856901"/>
              <a:gd name="connsiteY3" fmla="*/ 4727278 h 4727278"/>
              <a:gd name="connsiteX4" fmla="*/ 7311411 w 7856901"/>
              <a:gd name="connsiteY4" fmla="*/ 4257982 h 472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6901" h="4727278">
                <a:moveTo>
                  <a:pt x="7311411" y="4257982"/>
                </a:moveTo>
                <a:lnTo>
                  <a:pt x="7856901" y="1769662"/>
                </a:lnTo>
                <a:lnTo>
                  <a:pt x="0" y="0"/>
                </a:lnTo>
                <a:lnTo>
                  <a:pt x="743476" y="4727278"/>
                </a:lnTo>
                <a:lnTo>
                  <a:pt x="7311411" y="4257982"/>
                </a:lnTo>
                <a:close/>
              </a:path>
            </a:pathLst>
          </a:custGeom>
          <a:gradFill flip="none" rotWithShape="1">
            <a:gsLst>
              <a:gs pos="0">
                <a:srgbClr val="201747"/>
              </a:gs>
              <a:gs pos="100000">
                <a:srgbClr val="641D76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6812 w 3297856"/>
              <a:gd name="connsiteY2" fmla="*/ 22613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6812" y="226135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26000">
                <a:srgbClr val="201747"/>
              </a:gs>
              <a:gs pos="78000">
                <a:srgbClr val="850F89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1"/>
            <a:ext cx="5229249" cy="685799"/>
          </a:xfrm>
          <a:prstGeom prst="rect">
            <a:avLst/>
          </a:prstGeom>
        </p:spPr>
        <p:txBody>
          <a:bodyPr lIns="68576" tIns="34289" rIns="68576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4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2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2"/>
            <a:ext cx="5229249" cy="116483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3476448" y="4988230"/>
            <a:ext cx="955553" cy="146192"/>
          </a:xfrm>
          <a:prstGeom prst="rect">
            <a:avLst/>
          </a:prstGeom>
          <a:noFill/>
        </p:spPr>
        <p:txBody>
          <a:bodyPr wrap="none" lIns="68576" tIns="34289" rIns="68576" bIns="34289" rtlCol="0">
            <a:spAutoFit/>
          </a:bodyPr>
          <a:lstStyle/>
          <a:p>
            <a:pPr defTabSz="685749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0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9823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apezoid 13"/>
          <p:cNvSpPr>
            <a:spLocks noChangeAspect="1"/>
          </p:cNvSpPr>
          <p:nvPr userDrawn="1"/>
        </p:nvSpPr>
        <p:spPr>
          <a:xfrm>
            <a:off x="-16391" y="-7143"/>
            <a:ext cx="9188966" cy="3364508"/>
          </a:xfrm>
          <a:custGeom>
            <a:avLst/>
            <a:gdLst>
              <a:gd name="connsiteX0" fmla="*/ 0 w 4267200"/>
              <a:gd name="connsiteY0" fmla="*/ 2743200 h 2743200"/>
              <a:gd name="connsiteX1" fmla="*/ 685800 w 4267200"/>
              <a:gd name="connsiteY1" fmla="*/ 0 h 2743200"/>
              <a:gd name="connsiteX2" fmla="*/ 3581400 w 4267200"/>
              <a:gd name="connsiteY2" fmla="*/ 0 h 2743200"/>
              <a:gd name="connsiteX3" fmla="*/ 4267200 w 4267200"/>
              <a:gd name="connsiteY3" fmla="*/ 2743200 h 2743200"/>
              <a:gd name="connsiteX4" fmla="*/ 0 w 4267200"/>
              <a:gd name="connsiteY4" fmla="*/ 2743200 h 2743200"/>
              <a:gd name="connsiteX0" fmla="*/ 1481667 w 5748867"/>
              <a:gd name="connsiteY0" fmla="*/ 3285066 h 3285066"/>
              <a:gd name="connsiteX1" fmla="*/ 0 w 5748867"/>
              <a:gd name="connsiteY1" fmla="*/ 0 h 3285066"/>
              <a:gd name="connsiteX2" fmla="*/ 5063067 w 5748867"/>
              <a:gd name="connsiteY2" fmla="*/ 541866 h 3285066"/>
              <a:gd name="connsiteX3" fmla="*/ 5748867 w 5748867"/>
              <a:gd name="connsiteY3" fmla="*/ 3285066 h 3285066"/>
              <a:gd name="connsiteX4" fmla="*/ 1481667 w 5748867"/>
              <a:gd name="connsiteY4" fmla="*/ 3285066 h 3285066"/>
              <a:gd name="connsiteX0" fmla="*/ 1481667 w 9186334"/>
              <a:gd name="connsiteY0" fmla="*/ 3285067 h 3285067"/>
              <a:gd name="connsiteX1" fmla="*/ 0 w 9186334"/>
              <a:gd name="connsiteY1" fmla="*/ 1 h 3285067"/>
              <a:gd name="connsiteX2" fmla="*/ 9186334 w 9186334"/>
              <a:gd name="connsiteY2" fmla="*/ 0 h 3285067"/>
              <a:gd name="connsiteX3" fmla="*/ 5748867 w 9186334"/>
              <a:gd name="connsiteY3" fmla="*/ 3285067 h 3285067"/>
              <a:gd name="connsiteX4" fmla="*/ 1481667 w 9186334"/>
              <a:gd name="connsiteY4" fmla="*/ 3285067 h 3285067"/>
              <a:gd name="connsiteX0" fmla="*/ 25400 w 9186334"/>
              <a:gd name="connsiteY0" fmla="*/ 2446867 h 3285067"/>
              <a:gd name="connsiteX1" fmla="*/ 0 w 9186334"/>
              <a:gd name="connsiteY1" fmla="*/ 1 h 3285067"/>
              <a:gd name="connsiteX2" fmla="*/ 9186334 w 9186334"/>
              <a:gd name="connsiteY2" fmla="*/ 0 h 3285067"/>
              <a:gd name="connsiteX3" fmla="*/ 5748867 w 9186334"/>
              <a:gd name="connsiteY3" fmla="*/ 3285067 h 3285067"/>
              <a:gd name="connsiteX4" fmla="*/ 25400 w 9186334"/>
              <a:gd name="connsiteY4" fmla="*/ 2446867 h 3285067"/>
              <a:gd name="connsiteX0" fmla="*/ 16934 w 9177868"/>
              <a:gd name="connsiteY0" fmla="*/ 2446867 h 3285067"/>
              <a:gd name="connsiteX1" fmla="*/ 0 w 9177868"/>
              <a:gd name="connsiteY1" fmla="*/ 1 h 3285067"/>
              <a:gd name="connsiteX2" fmla="*/ 9177868 w 9177868"/>
              <a:gd name="connsiteY2" fmla="*/ 0 h 3285067"/>
              <a:gd name="connsiteX3" fmla="*/ 5740401 w 9177868"/>
              <a:gd name="connsiteY3" fmla="*/ 3285067 h 3285067"/>
              <a:gd name="connsiteX4" fmla="*/ 16934 w 9177868"/>
              <a:gd name="connsiteY4" fmla="*/ 2446867 h 3285067"/>
              <a:gd name="connsiteX0" fmla="*/ 16934 w 9177868"/>
              <a:gd name="connsiteY0" fmla="*/ 2446867 h 4351867"/>
              <a:gd name="connsiteX1" fmla="*/ 0 w 9177868"/>
              <a:gd name="connsiteY1" fmla="*/ 1 h 4351867"/>
              <a:gd name="connsiteX2" fmla="*/ 9177868 w 9177868"/>
              <a:gd name="connsiteY2" fmla="*/ 0 h 4351867"/>
              <a:gd name="connsiteX3" fmla="*/ 5503334 w 9177868"/>
              <a:gd name="connsiteY3" fmla="*/ 4351867 h 4351867"/>
              <a:gd name="connsiteX4" fmla="*/ 16934 w 9177868"/>
              <a:gd name="connsiteY4" fmla="*/ 2446867 h 4351867"/>
              <a:gd name="connsiteX0" fmla="*/ 16934 w 9177868"/>
              <a:gd name="connsiteY0" fmla="*/ 2446867 h 4351867"/>
              <a:gd name="connsiteX1" fmla="*/ 0 w 9177868"/>
              <a:gd name="connsiteY1" fmla="*/ 1 h 4351867"/>
              <a:gd name="connsiteX2" fmla="*/ 9177868 w 9177868"/>
              <a:gd name="connsiteY2" fmla="*/ 0 h 4351867"/>
              <a:gd name="connsiteX3" fmla="*/ 5503334 w 9177868"/>
              <a:gd name="connsiteY3" fmla="*/ 4351867 h 4351867"/>
              <a:gd name="connsiteX4" fmla="*/ 6714068 w 9177868"/>
              <a:gd name="connsiteY4" fmla="*/ 2904068 h 4351867"/>
              <a:gd name="connsiteX5" fmla="*/ 16934 w 9177868"/>
              <a:gd name="connsiteY5" fmla="*/ 2446867 h 4351867"/>
              <a:gd name="connsiteX0" fmla="*/ 16934 w 9177868"/>
              <a:gd name="connsiteY0" fmla="*/ 2446867 h 4351867"/>
              <a:gd name="connsiteX1" fmla="*/ 0 w 9177868"/>
              <a:gd name="connsiteY1" fmla="*/ 1 h 4351867"/>
              <a:gd name="connsiteX2" fmla="*/ 9177868 w 9177868"/>
              <a:gd name="connsiteY2" fmla="*/ 0 h 4351867"/>
              <a:gd name="connsiteX3" fmla="*/ 5503334 w 9177868"/>
              <a:gd name="connsiteY3" fmla="*/ 4351867 h 4351867"/>
              <a:gd name="connsiteX4" fmla="*/ 4724401 w 9177868"/>
              <a:gd name="connsiteY4" fmla="*/ 3843868 h 4351867"/>
              <a:gd name="connsiteX5" fmla="*/ 16934 w 9177868"/>
              <a:gd name="connsiteY5" fmla="*/ 2446867 h 4351867"/>
              <a:gd name="connsiteX0" fmla="*/ 16934 w 9186334"/>
              <a:gd name="connsiteY0" fmla="*/ 2446867 h 3843868"/>
              <a:gd name="connsiteX1" fmla="*/ 0 w 9186334"/>
              <a:gd name="connsiteY1" fmla="*/ 1 h 3843868"/>
              <a:gd name="connsiteX2" fmla="*/ 9177868 w 9186334"/>
              <a:gd name="connsiteY2" fmla="*/ 0 h 3843868"/>
              <a:gd name="connsiteX3" fmla="*/ 9186334 w 9186334"/>
              <a:gd name="connsiteY3" fmla="*/ 2870200 h 3843868"/>
              <a:gd name="connsiteX4" fmla="*/ 4724401 w 9186334"/>
              <a:gd name="connsiteY4" fmla="*/ 3843868 h 3843868"/>
              <a:gd name="connsiteX5" fmla="*/ 16934 w 9186334"/>
              <a:gd name="connsiteY5" fmla="*/ 2446867 h 3843868"/>
              <a:gd name="connsiteX0" fmla="*/ 16934 w 9186334"/>
              <a:gd name="connsiteY0" fmla="*/ 2446867 h 4326468"/>
              <a:gd name="connsiteX1" fmla="*/ 0 w 9186334"/>
              <a:gd name="connsiteY1" fmla="*/ 1 h 4326468"/>
              <a:gd name="connsiteX2" fmla="*/ 9177868 w 9186334"/>
              <a:gd name="connsiteY2" fmla="*/ 0 h 4326468"/>
              <a:gd name="connsiteX3" fmla="*/ 9186334 w 9186334"/>
              <a:gd name="connsiteY3" fmla="*/ 2870200 h 4326468"/>
              <a:gd name="connsiteX4" fmla="*/ 5520267 w 9186334"/>
              <a:gd name="connsiteY4" fmla="*/ 4326468 h 4326468"/>
              <a:gd name="connsiteX5" fmla="*/ 16934 w 9186334"/>
              <a:gd name="connsiteY5" fmla="*/ 2446867 h 4326468"/>
              <a:gd name="connsiteX0" fmla="*/ 16934 w 9186334"/>
              <a:gd name="connsiteY0" fmla="*/ 2446867 h 4340755"/>
              <a:gd name="connsiteX1" fmla="*/ 0 w 9186334"/>
              <a:gd name="connsiteY1" fmla="*/ 1 h 4340755"/>
              <a:gd name="connsiteX2" fmla="*/ 9177868 w 9186334"/>
              <a:gd name="connsiteY2" fmla="*/ 0 h 4340755"/>
              <a:gd name="connsiteX3" fmla="*/ 9186334 w 9186334"/>
              <a:gd name="connsiteY3" fmla="*/ 2870200 h 4340755"/>
              <a:gd name="connsiteX4" fmla="*/ 5513124 w 9186334"/>
              <a:gd name="connsiteY4" fmla="*/ 4340755 h 4340755"/>
              <a:gd name="connsiteX5" fmla="*/ 16934 w 9186334"/>
              <a:gd name="connsiteY5" fmla="*/ 2446867 h 4340755"/>
              <a:gd name="connsiteX0" fmla="*/ 16934 w 9177868"/>
              <a:gd name="connsiteY0" fmla="*/ 2446867 h 4340755"/>
              <a:gd name="connsiteX1" fmla="*/ 0 w 9177868"/>
              <a:gd name="connsiteY1" fmla="*/ 1 h 4340755"/>
              <a:gd name="connsiteX2" fmla="*/ 9177868 w 9177868"/>
              <a:gd name="connsiteY2" fmla="*/ 0 h 4340755"/>
              <a:gd name="connsiteX3" fmla="*/ 9176809 w 9177868"/>
              <a:gd name="connsiteY3" fmla="*/ 2870200 h 4340755"/>
              <a:gd name="connsiteX4" fmla="*/ 5513124 w 9177868"/>
              <a:gd name="connsiteY4" fmla="*/ 4340755 h 4340755"/>
              <a:gd name="connsiteX5" fmla="*/ 16934 w 9177868"/>
              <a:gd name="connsiteY5" fmla="*/ 2446867 h 4340755"/>
              <a:gd name="connsiteX0" fmla="*/ 8468 w 9177868"/>
              <a:gd name="connsiteY0" fmla="*/ 1981200 h 4340755"/>
              <a:gd name="connsiteX1" fmla="*/ 0 w 9177868"/>
              <a:gd name="connsiteY1" fmla="*/ 1 h 4340755"/>
              <a:gd name="connsiteX2" fmla="*/ 9177868 w 9177868"/>
              <a:gd name="connsiteY2" fmla="*/ 0 h 4340755"/>
              <a:gd name="connsiteX3" fmla="*/ 9176809 w 9177868"/>
              <a:gd name="connsiteY3" fmla="*/ 2870200 h 4340755"/>
              <a:gd name="connsiteX4" fmla="*/ 5513124 w 9177868"/>
              <a:gd name="connsiteY4" fmla="*/ 4340755 h 4340755"/>
              <a:gd name="connsiteX5" fmla="*/ 8468 w 9177868"/>
              <a:gd name="connsiteY5" fmla="*/ 1981200 h 4340755"/>
              <a:gd name="connsiteX0" fmla="*/ 8468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8468 w 9177868"/>
              <a:gd name="connsiteY5" fmla="*/ 1981200 h 4387558"/>
              <a:gd name="connsiteX0" fmla="*/ 8468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8468 w 9177868"/>
              <a:gd name="connsiteY5" fmla="*/ 1981200 h 4387558"/>
              <a:gd name="connsiteX0" fmla="*/ 8468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8468 w 9177868"/>
              <a:gd name="connsiteY5" fmla="*/ 1981200 h 4387558"/>
              <a:gd name="connsiteX0" fmla="*/ 65196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65196 w 9177868"/>
              <a:gd name="connsiteY5" fmla="*/ 1981200 h 4387558"/>
              <a:gd name="connsiteX0" fmla="*/ 65196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65196 w 9177868"/>
              <a:gd name="connsiteY5" fmla="*/ 1981200 h 4387558"/>
              <a:gd name="connsiteX0" fmla="*/ 8468 w 9121140"/>
              <a:gd name="connsiteY0" fmla="*/ 1981200 h 4387558"/>
              <a:gd name="connsiteX1" fmla="*/ 0 w 9121140"/>
              <a:gd name="connsiteY1" fmla="*/ 1 h 4387558"/>
              <a:gd name="connsiteX2" fmla="*/ 9121140 w 9121140"/>
              <a:gd name="connsiteY2" fmla="*/ 0 h 4387558"/>
              <a:gd name="connsiteX3" fmla="*/ 9120081 w 9121140"/>
              <a:gd name="connsiteY3" fmla="*/ 2870200 h 4387558"/>
              <a:gd name="connsiteX4" fmla="*/ 2884720 w 9121140"/>
              <a:gd name="connsiteY4" fmla="*/ 4387558 h 4387558"/>
              <a:gd name="connsiteX5" fmla="*/ 8468 w 9121140"/>
              <a:gd name="connsiteY5" fmla="*/ 1981200 h 4387558"/>
              <a:gd name="connsiteX0" fmla="*/ 8468 w 9121140"/>
              <a:gd name="connsiteY0" fmla="*/ 1981200 h 4408619"/>
              <a:gd name="connsiteX1" fmla="*/ 0 w 9121140"/>
              <a:gd name="connsiteY1" fmla="*/ 1 h 4408619"/>
              <a:gd name="connsiteX2" fmla="*/ 9121140 w 9121140"/>
              <a:gd name="connsiteY2" fmla="*/ 0 h 4408619"/>
              <a:gd name="connsiteX3" fmla="*/ 9120081 w 9121140"/>
              <a:gd name="connsiteY3" fmla="*/ 2870200 h 4408619"/>
              <a:gd name="connsiteX4" fmla="*/ 2858719 w 9121140"/>
              <a:gd name="connsiteY4" fmla="*/ 4408619 h 4408619"/>
              <a:gd name="connsiteX5" fmla="*/ 8468 w 9121140"/>
              <a:gd name="connsiteY5" fmla="*/ 1981200 h 440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21140" h="4408619">
                <a:moveTo>
                  <a:pt x="8468" y="1981200"/>
                </a:moveTo>
                <a:cubicBezTo>
                  <a:pt x="15100" y="1320800"/>
                  <a:pt x="2823" y="660401"/>
                  <a:pt x="0" y="1"/>
                </a:cubicBezTo>
                <a:lnTo>
                  <a:pt x="9121140" y="0"/>
                </a:lnTo>
                <a:lnTo>
                  <a:pt x="9120081" y="2870200"/>
                </a:lnTo>
                <a:lnTo>
                  <a:pt x="2858719" y="4408619"/>
                </a:lnTo>
                <a:cubicBezTo>
                  <a:pt x="1364203" y="3069821"/>
                  <a:pt x="1616440" y="3273194"/>
                  <a:pt x="8468" y="1981200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0879" r="-1087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6812 w 3297856"/>
              <a:gd name="connsiteY2" fmla="*/ 22613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6812" y="226135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26000">
                <a:srgbClr val="201747"/>
              </a:gs>
              <a:gs pos="78000">
                <a:srgbClr val="850F89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1"/>
            <a:ext cx="5229249" cy="685799"/>
          </a:xfrm>
          <a:prstGeom prst="rect">
            <a:avLst/>
          </a:prstGeom>
        </p:spPr>
        <p:txBody>
          <a:bodyPr lIns="68576" tIns="34289" rIns="68576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4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2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2"/>
            <a:ext cx="5229249" cy="116483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476448" y="4988230"/>
            <a:ext cx="955553" cy="146192"/>
          </a:xfrm>
          <a:prstGeom prst="rect">
            <a:avLst/>
          </a:prstGeom>
          <a:noFill/>
        </p:spPr>
        <p:txBody>
          <a:bodyPr wrap="none" lIns="68576" tIns="34289" rIns="68576" bIns="34289" rtlCol="0">
            <a:spAutoFit/>
          </a:bodyPr>
          <a:lstStyle/>
          <a:p>
            <a:pPr defTabSz="685749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7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42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195999" y="1205588"/>
            <a:ext cx="6810403" cy="3400226"/>
          </a:xfrm>
          <a:prstGeom prst="rect">
            <a:avLst/>
          </a:prstGeom>
        </p:spPr>
        <p:txBody>
          <a:bodyPr lIns="51420" tIns="25712" rIns="51420" bIns="25712"/>
          <a:lstStyle>
            <a:lvl1pPr marL="0" marR="0" indent="0" algn="l" defTabSz="816209" rtl="0" eaLnBrk="1" fontAlgn="auto" latinLnBrk="0" hangingPunct="1">
              <a:lnSpc>
                <a:spcPct val="150000"/>
              </a:lnSpc>
              <a:spcBef>
                <a:spcPts val="675"/>
              </a:spcBef>
              <a:spcAft>
                <a:spcPts val="0"/>
              </a:spcAft>
              <a:buClrTx/>
              <a:buSzPct val="80000"/>
              <a:buFont typeface="Arial"/>
              <a:buNone/>
              <a:tabLst/>
              <a:defRPr sz="2000"/>
            </a:lvl1pPr>
            <a:lvl2pPr marL="257093" marR="0" indent="0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2pPr>
            <a:lvl3pPr marL="553461" marR="0" indent="0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Tx/>
              <a:buNone/>
              <a:tabLst/>
              <a:defRPr sz="2000"/>
            </a:lvl3pPr>
            <a:lvl4pPr marL="722175" marR="0" indent="0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4pPr>
            <a:lvl5pPr>
              <a:defRPr sz="2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defRPr/>
            </a:pPr>
            <a:fld id="{07F48832-F29A-374C-9152-40F78534E3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346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194"/>
          <a:stretch/>
        </p:blipFill>
        <p:spPr>
          <a:xfrm flipH="1">
            <a:off x="924714" y="0"/>
            <a:ext cx="8219286" cy="3366048"/>
          </a:xfrm>
          <a:prstGeom prst="rect">
            <a:avLst/>
          </a:prstGeom>
        </p:spPr>
      </p:pic>
      <p:sp>
        <p:nvSpPr>
          <p:cNvPr id="2" name="Freeform 1"/>
          <p:cNvSpPr/>
          <p:nvPr userDrawn="1"/>
        </p:nvSpPr>
        <p:spPr>
          <a:xfrm>
            <a:off x="2423886" y="2182590"/>
            <a:ext cx="6720114" cy="2966357"/>
          </a:xfrm>
          <a:custGeom>
            <a:avLst/>
            <a:gdLst>
              <a:gd name="connsiteX0" fmla="*/ 7257 w 6720114"/>
              <a:gd name="connsiteY0" fmla="*/ 3947886 h 3955143"/>
              <a:gd name="connsiteX1" fmla="*/ 442685 w 6720114"/>
              <a:gd name="connsiteY1" fmla="*/ 1567543 h 3955143"/>
              <a:gd name="connsiteX2" fmla="*/ 6720114 w 6720114"/>
              <a:gd name="connsiteY2" fmla="*/ 0 h 3955143"/>
              <a:gd name="connsiteX3" fmla="*/ 6720114 w 6720114"/>
              <a:gd name="connsiteY3" fmla="*/ 3955143 h 3955143"/>
              <a:gd name="connsiteX4" fmla="*/ 0 w 6720114"/>
              <a:gd name="connsiteY4" fmla="*/ 3955143 h 3955143"/>
              <a:gd name="connsiteX5" fmla="*/ 7257 w 6720114"/>
              <a:gd name="connsiteY5" fmla="*/ 3947886 h 39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20114" h="3955143">
                <a:moveTo>
                  <a:pt x="7257" y="3947886"/>
                </a:moveTo>
                <a:lnTo>
                  <a:pt x="442685" y="1567543"/>
                </a:lnTo>
                <a:lnTo>
                  <a:pt x="6720114" y="0"/>
                </a:lnTo>
                <a:lnTo>
                  <a:pt x="6720114" y="3955143"/>
                </a:lnTo>
                <a:lnTo>
                  <a:pt x="0" y="3955143"/>
                </a:lnTo>
                <a:lnTo>
                  <a:pt x="7257" y="39478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6812 w 3297856"/>
              <a:gd name="connsiteY2" fmla="*/ 22613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6812" y="226135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26000">
                <a:srgbClr val="201747"/>
              </a:gs>
              <a:gs pos="78000">
                <a:srgbClr val="850F89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1"/>
            <a:ext cx="5229249" cy="685799"/>
          </a:xfrm>
          <a:prstGeom prst="rect">
            <a:avLst/>
          </a:prstGeom>
        </p:spPr>
        <p:txBody>
          <a:bodyPr lIns="68576" tIns="34289" rIns="68576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4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2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2"/>
            <a:ext cx="5229249" cy="116483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476448" y="4988230"/>
            <a:ext cx="955553" cy="146192"/>
          </a:xfrm>
          <a:prstGeom prst="rect">
            <a:avLst/>
          </a:prstGeom>
          <a:noFill/>
        </p:spPr>
        <p:txBody>
          <a:bodyPr wrap="none" lIns="68576" tIns="34289" rIns="68576" bIns="34289" rtlCol="0">
            <a:spAutoFit/>
          </a:bodyPr>
          <a:lstStyle/>
          <a:p>
            <a:pPr defTabSz="685749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7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2771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7" b="-5826"/>
          <a:stretch/>
        </p:blipFill>
        <p:spPr>
          <a:xfrm>
            <a:off x="924714" y="0"/>
            <a:ext cx="8219286" cy="38232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8" b="2948"/>
          <a:stretch/>
        </p:blipFill>
        <p:spPr>
          <a:xfrm>
            <a:off x="924714" y="2"/>
            <a:ext cx="8219286" cy="3538143"/>
          </a:xfrm>
          <a:prstGeom prst="rect">
            <a:avLst/>
          </a:prstGeom>
        </p:spPr>
      </p:pic>
      <p:sp>
        <p:nvSpPr>
          <p:cNvPr id="11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1250" y="207720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41000">
                <a:srgbClr val="201747"/>
              </a:gs>
              <a:gs pos="77000">
                <a:srgbClr val="850F89"/>
              </a:gs>
              <a:gs pos="100000">
                <a:srgbClr val="850F89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Freeform 1"/>
          <p:cNvSpPr/>
          <p:nvPr userDrawn="1"/>
        </p:nvSpPr>
        <p:spPr>
          <a:xfrm>
            <a:off x="2423886" y="2182590"/>
            <a:ext cx="6720114" cy="2966357"/>
          </a:xfrm>
          <a:custGeom>
            <a:avLst/>
            <a:gdLst>
              <a:gd name="connsiteX0" fmla="*/ 7257 w 6720114"/>
              <a:gd name="connsiteY0" fmla="*/ 3947886 h 3955143"/>
              <a:gd name="connsiteX1" fmla="*/ 442685 w 6720114"/>
              <a:gd name="connsiteY1" fmla="*/ 1567543 h 3955143"/>
              <a:gd name="connsiteX2" fmla="*/ 6720114 w 6720114"/>
              <a:gd name="connsiteY2" fmla="*/ 0 h 3955143"/>
              <a:gd name="connsiteX3" fmla="*/ 6720114 w 6720114"/>
              <a:gd name="connsiteY3" fmla="*/ 3955143 h 3955143"/>
              <a:gd name="connsiteX4" fmla="*/ 0 w 6720114"/>
              <a:gd name="connsiteY4" fmla="*/ 3955143 h 3955143"/>
              <a:gd name="connsiteX5" fmla="*/ 7257 w 6720114"/>
              <a:gd name="connsiteY5" fmla="*/ 3947886 h 39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20114" h="3955143">
                <a:moveTo>
                  <a:pt x="7257" y="3947886"/>
                </a:moveTo>
                <a:lnTo>
                  <a:pt x="442685" y="1567543"/>
                </a:lnTo>
                <a:lnTo>
                  <a:pt x="6720114" y="0"/>
                </a:lnTo>
                <a:lnTo>
                  <a:pt x="6720114" y="3955143"/>
                </a:lnTo>
                <a:lnTo>
                  <a:pt x="0" y="3955143"/>
                </a:lnTo>
                <a:lnTo>
                  <a:pt x="7257" y="39478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1"/>
            <a:ext cx="5229249" cy="685799"/>
          </a:xfrm>
          <a:prstGeom prst="rect">
            <a:avLst/>
          </a:prstGeom>
        </p:spPr>
        <p:txBody>
          <a:bodyPr lIns="68576" tIns="34289" rIns="68576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4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2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2"/>
            <a:ext cx="5229249" cy="116483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3476448" y="4988230"/>
            <a:ext cx="955553" cy="146192"/>
          </a:xfrm>
          <a:prstGeom prst="rect">
            <a:avLst/>
          </a:prstGeom>
          <a:noFill/>
        </p:spPr>
        <p:txBody>
          <a:bodyPr wrap="none" lIns="68576" tIns="34289" rIns="68576" bIns="34289" rtlCol="0">
            <a:spAutoFit/>
          </a:bodyPr>
          <a:lstStyle/>
          <a:p>
            <a:pPr defTabSz="685749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2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1119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6725" y="4842441"/>
            <a:ext cx="2133600" cy="273844"/>
          </a:xfrm>
        </p:spPr>
        <p:txBody>
          <a:bodyPr lIns="0" rIns="0"/>
          <a:lstStyle>
            <a:lvl1pPr algn="l">
              <a:defRPr sz="600">
                <a:latin typeface="+mj-lt"/>
              </a:defRPr>
            </a:lvl1pPr>
          </a:lstStyle>
          <a:p>
            <a:fld id="{D0363597-27A7-49D0-B483-1EA2BA7E16A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57301"/>
            <a:ext cx="8229600" cy="3219602"/>
          </a:xfrm>
          <a:prstGeom prst="rect">
            <a:avLst/>
          </a:prstGeom>
        </p:spPr>
        <p:txBody>
          <a:bodyPr lIns="0" tIns="34289" rIns="68579" bIns="34289"/>
          <a:lstStyle>
            <a:lvl1pPr marL="257168" indent="-257168">
              <a:buSzPct val="75000"/>
              <a:buFont typeface="Wingdings 3" pitchFamily="18" charset="2"/>
              <a:buChar char=""/>
              <a:defRPr b="0">
                <a:solidFill>
                  <a:schemeClr val="tx1"/>
                </a:solidFill>
                <a:latin typeface="+mj-lt"/>
              </a:defRPr>
            </a:lvl1pPr>
            <a:lvl2pPr marL="557199" indent="-214308">
              <a:buFont typeface="Arial" pitchFamily="34" charset="0"/>
              <a:buChar char="−"/>
              <a:defRPr b="0" baseline="0">
                <a:solidFill>
                  <a:schemeClr val="tx1"/>
                </a:solidFill>
                <a:latin typeface="+mj-lt"/>
              </a:defRPr>
            </a:lvl2pPr>
            <a:lvl3pPr marL="857228" indent="-171446">
              <a:buFont typeface="Arial" pitchFamily="34" charset="0"/>
              <a:buChar char="•"/>
              <a:defRPr b="0">
                <a:solidFill>
                  <a:schemeClr val="tx1"/>
                </a:solidFill>
                <a:latin typeface="+mj-lt"/>
              </a:defRPr>
            </a:lvl3pPr>
            <a:lvl4pPr>
              <a:defRPr b="0">
                <a:solidFill>
                  <a:schemeClr val="tx1"/>
                </a:solidFill>
                <a:latin typeface="+mj-lt"/>
              </a:defRPr>
            </a:lvl4pPr>
            <a:lvl5pPr marL="1543012" marR="0" indent="-171446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Arial, 20pt with light violet bullet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Avenir</a:t>
            </a:r>
            <a:r>
              <a:rPr lang="en-US" dirty="0"/>
              <a:t> LT Standard 65, 18pt Black 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Avenir</a:t>
            </a:r>
            <a:r>
              <a:rPr lang="en-US" dirty="0"/>
              <a:t> LT Standard 65, 16pt Black</a:t>
            </a:r>
          </a:p>
          <a:p>
            <a:pPr lvl="3"/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14pt Black</a:t>
            </a:r>
          </a:p>
          <a:p>
            <a:pPr marL="1543012" marR="0" lvl="4" indent="-171446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/>
            </a:pPr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12pt Black</a:t>
            </a:r>
          </a:p>
          <a:p>
            <a:pPr lvl="4"/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4842441"/>
            <a:ext cx="3657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lang="en-US" sz="500" b="1" smtClean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defTabSz="685783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©2013 LEIDOS. ALL RIGHTS RESERVED.  </a:t>
            </a:r>
            <a:endParaRPr dirty="0">
              <a:solidFill>
                <a:prstClr val="white">
                  <a:lumMod val="50000"/>
                </a:prst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552623"/>
            <a:ext cx="8229600" cy="710121"/>
          </a:xfrm>
          <a:prstGeom prst="rect">
            <a:avLst/>
          </a:prstGeom>
        </p:spPr>
        <p:txBody>
          <a:bodyPr lIns="0" tIns="34289" rIns="68579" bIns="34289" anchor="ctr" anchorCtr="0"/>
          <a:lstStyle>
            <a:lvl1pPr>
              <a:lnSpc>
                <a:spcPts val="2250"/>
              </a:lnSpc>
              <a:defRPr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reeform 1"/>
          <p:cNvSpPr/>
          <p:nvPr userDrawn="1"/>
        </p:nvSpPr>
        <p:spPr>
          <a:xfrm>
            <a:off x="7300688" y="2"/>
            <a:ext cx="1850571" cy="527957"/>
          </a:xfrm>
          <a:custGeom>
            <a:avLst/>
            <a:gdLst>
              <a:gd name="connsiteX0" fmla="*/ 65314 w 1850571"/>
              <a:gd name="connsiteY0" fmla="*/ 0 h 703943"/>
              <a:gd name="connsiteX1" fmla="*/ 1850571 w 1850571"/>
              <a:gd name="connsiteY1" fmla="*/ 0 h 703943"/>
              <a:gd name="connsiteX2" fmla="*/ 1850571 w 1850571"/>
              <a:gd name="connsiteY2" fmla="*/ 703943 h 703943"/>
              <a:gd name="connsiteX3" fmla="*/ 0 w 1850571"/>
              <a:gd name="connsiteY3" fmla="*/ 217714 h 703943"/>
              <a:gd name="connsiteX4" fmla="*/ 65314 w 1850571"/>
              <a:gd name="connsiteY4" fmla="*/ 0 h 70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0571" h="703943">
                <a:moveTo>
                  <a:pt x="65314" y="0"/>
                </a:moveTo>
                <a:lnTo>
                  <a:pt x="1850571" y="0"/>
                </a:lnTo>
                <a:lnTo>
                  <a:pt x="1850571" y="703943"/>
                </a:lnTo>
                <a:lnTo>
                  <a:pt x="0" y="217714"/>
                </a:lnTo>
                <a:lnTo>
                  <a:pt x="65314" y="0"/>
                </a:lnTo>
                <a:close/>
              </a:path>
            </a:pathLst>
          </a:custGeom>
          <a:gradFill>
            <a:gsLst>
              <a:gs pos="100000">
                <a:schemeClr val="tx2"/>
              </a:gs>
              <a:gs pos="40000">
                <a:srgbClr val="641D76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Parallelogram 2"/>
          <p:cNvSpPr/>
          <p:nvPr userDrawn="1"/>
        </p:nvSpPr>
        <p:spPr>
          <a:xfrm>
            <a:off x="-19249" y="1"/>
            <a:ext cx="7433773" cy="545520"/>
          </a:xfrm>
          <a:custGeom>
            <a:avLst/>
            <a:gdLst>
              <a:gd name="connsiteX0" fmla="*/ 0 w 4206240"/>
              <a:gd name="connsiteY0" fmla="*/ 616017 h 616017"/>
              <a:gd name="connsiteX1" fmla="*/ 154004 w 4206240"/>
              <a:gd name="connsiteY1" fmla="*/ 0 h 616017"/>
              <a:gd name="connsiteX2" fmla="*/ 4206240 w 4206240"/>
              <a:gd name="connsiteY2" fmla="*/ 0 h 616017"/>
              <a:gd name="connsiteX3" fmla="*/ 4052236 w 4206240"/>
              <a:gd name="connsiteY3" fmla="*/ 616017 h 616017"/>
              <a:gd name="connsiteX4" fmla="*/ 0 w 4206240"/>
              <a:gd name="connsiteY4" fmla="*/ 616017 h 616017"/>
              <a:gd name="connsiteX0" fmla="*/ 9626 w 4215866"/>
              <a:gd name="connsiteY0" fmla="*/ 625643 h 625643"/>
              <a:gd name="connsiteX1" fmla="*/ 0 w 4215866"/>
              <a:gd name="connsiteY1" fmla="*/ 0 h 625643"/>
              <a:gd name="connsiteX2" fmla="*/ 4215866 w 4215866"/>
              <a:gd name="connsiteY2" fmla="*/ 9626 h 625643"/>
              <a:gd name="connsiteX3" fmla="*/ 4061862 w 4215866"/>
              <a:gd name="connsiteY3" fmla="*/ 625643 h 625643"/>
              <a:gd name="connsiteX4" fmla="*/ 9626 w 4215866"/>
              <a:gd name="connsiteY4" fmla="*/ 625643 h 625643"/>
              <a:gd name="connsiteX0" fmla="*/ 9626 w 4215866"/>
              <a:gd name="connsiteY0" fmla="*/ 856649 h 856649"/>
              <a:gd name="connsiteX1" fmla="*/ 0 w 4215866"/>
              <a:gd name="connsiteY1" fmla="*/ 0 h 856649"/>
              <a:gd name="connsiteX2" fmla="*/ 4215866 w 4215866"/>
              <a:gd name="connsiteY2" fmla="*/ 9626 h 856649"/>
              <a:gd name="connsiteX3" fmla="*/ 4061862 w 4215866"/>
              <a:gd name="connsiteY3" fmla="*/ 625643 h 856649"/>
              <a:gd name="connsiteX4" fmla="*/ 9626 w 4215866"/>
              <a:gd name="connsiteY4" fmla="*/ 856649 h 856649"/>
              <a:gd name="connsiteX0" fmla="*/ 9626 w 7305575"/>
              <a:gd name="connsiteY0" fmla="*/ 856649 h 856649"/>
              <a:gd name="connsiteX1" fmla="*/ 0 w 7305575"/>
              <a:gd name="connsiteY1" fmla="*/ 0 h 856649"/>
              <a:gd name="connsiteX2" fmla="*/ 4215866 w 7305575"/>
              <a:gd name="connsiteY2" fmla="*/ 9626 h 856649"/>
              <a:gd name="connsiteX3" fmla="*/ 7305575 w 7305575"/>
              <a:gd name="connsiteY3" fmla="*/ 616018 h 856649"/>
              <a:gd name="connsiteX4" fmla="*/ 9626 w 7305575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05575 w 7372952"/>
              <a:gd name="connsiteY3" fmla="*/ 616018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298384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317635 h 856649"/>
              <a:gd name="connsiteX4" fmla="*/ 9626 w 7372952"/>
              <a:gd name="connsiteY4" fmla="*/ 856649 h 856649"/>
              <a:gd name="connsiteX0" fmla="*/ 9626 w 7382577"/>
              <a:gd name="connsiteY0" fmla="*/ 856649 h 856649"/>
              <a:gd name="connsiteX1" fmla="*/ 0 w 7382577"/>
              <a:gd name="connsiteY1" fmla="*/ 0 h 856649"/>
              <a:gd name="connsiteX2" fmla="*/ 7382577 w 7382577"/>
              <a:gd name="connsiteY2" fmla="*/ 0 h 856649"/>
              <a:gd name="connsiteX3" fmla="*/ 7324826 w 7382577"/>
              <a:gd name="connsiteY3" fmla="*/ 317635 h 856649"/>
              <a:gd name="connsiteX4" fmla="*/ 9626 w 7382577"/>
              <a:gd name="connsiteY4" fmla="*/ 856649 h 856649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24826 w 7382577"/>
              <a:gd name="connsiteY3" fmla="*/ 317635 h 1044176"/>
              <a:gd name="connsiteX4" fmla="*/ 16883 w 7382577"/>
              <a:gd name="connsiteY4" fmla="*/ 1044176 h 1044176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68367 w 7382577"/>
              <a:gd name="connsiteY3" fmla="*/ 317636 h 1044176"/>
              <a:gd name="connsiteX4" fmla="*/ 16883 w 7382577"/>
              <a:gd name="connsiteY4" fmla="*/ 1044176 h 1044176"/>
              <a:gd name="connsiteX0" fmla="*/ 16883 w 7433374"/>
              <a:gd name="connsiteY0" fmla="*/ 1044176 h 1044176"/>
              <a:gd name="connsiteX1" fmla="*/ 0 w 7433374"/>
              <a:gd name="connsiteY1" fmla="*/ 0 h 1044176"/>
              <a:gd name="connsiteX2" fmla="*/ 7433374 w 7433374"/>
              <a:gd name="connsiteY2" fmla="*/ 0 h 1044176"/>
              <a:gd name="connsiteX3" fmla="*/ 7368367 w 7433374"/>
              <a:gd name="connsiteY3" fmla="*/ 317636 h 1044176"/>
              <a:gd name="connsiteX4" fmla="*/ 16883 w 7433374"/>
              <a:gd name="connsiteY4" fmla="*/ 1044176 h 104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3374" h="1044176">
                <a:moveTo>
                  <a:pt x="16883" y="1044176"/>
                </a:moveTo>
                <a:lnTo>
                  <a:pt x="0" y="0"/>
                </a:lnTo>
                <a:lnTo>
                  <a:pt x="7433374" y="0"/>
                </a:lnTo>
                <a:lnTo>
                  <a:pt x="7368367" y="317636"/>
                </a:lnTo>
                <a:lnTo>
                  <a:pt x="16883" y="1044176"/>
                </a:lnTo>
                <a:close/>
              </a:path>
            </a:pathLst>
          </a:custGeom>
          <a:gradFill>
            <a:gsLst>
              <a:gs pos="0">
                <a:srgbClr val="4E196D"/>
              </a:gs>
              <a:gs pos="100000">
                <a:srgbClr val="A612AA">
                  <a:lumMod val="87000"/>
                </a:srgbClr>
              </a:gs>
            </a:gsLst>
            <a:lin ang="1800000" scaled="0"/>
          </a:gra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Rectangle 10"/>
          <p:cNvSpPr/>
          <p:nvPr userDrawn="1"/>
        </p:nvSpPr>
        <p:spPr>
          <a:xfrm rot="10800000" flipV="1">
            <a:off x="0" y="5090815"/>
            <a:ext cx="9144000" cy="54864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2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1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3380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6725" y="4842441"/>
            <a:ext cx="2133600" cy="273844"/>
          </a:xfrm>
        </p:spPr>
        <p:txBody>
          <a:bodyPr lIns="0" rIns="0"/>
          <a:lstStyle>
            <a:lvl1pPr algn="l">
              <a:defRPr sz="600">
                <a:latin typeface="+mj-lt"/>
              </a:defRPr>
            </a:lvl1pPr>
          </a:lstStyle>
          <a:p>
            <a:fld id="{D0363597-27A7-49D0-B483-1EA2BA7E16A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57301"/>
            <a:ext cx="3931920" cy="3219602"/>
          </a:xfrm>
          <a:prstGeom prst="rect">
            <a:avLst/>
          </a:prstGeom>
        </p:spPr>
        <p:txBody>
          <a:bodyPr lIns="0" tIns="34289" rIns="68579" bIns="34289"/>
          <a:lstStyle>
            <a:lvl1pPr marL="257168" indent="-257168">
              <a:buSzPct val="75000"/>
              <a:buFont typeface="Wingdings 3" pitchFamily="18" charset="2"/>
              <a:buChar char=""/>
              <a:defRPr b="0">
                <a:solidFill>
                  <a:schemeClr val="tx1"/>
                </a:solidFill>
                <a:latin typeface="+mj-lt"/>
              </a:defRPr>
            </a:lvl1pPr>
            <a:lvl2pPr marL="557199" indent="-214308">
              <a:buFont typeface="Arial" pitchFamily="34" charset="0"/>
              <a:buChar char="−"/>
              <a:defRPr b="0" baseline="0">
                <a:solidFill>
                  <a:schemeClr val="tx1"/>
                </a:solidFill>
                <a:latin typeface="+mj-lt"/>
              </a:defRPr>
            </a:lvl2pPr>
            <a:lvl3pPr marL="857228" indent="-171446">
              <a:buFont typeface="Arial" pitchFamily="34" charset="0"/>
              <a:buChar char="•"/>
              <a:defRPr b="0">
                <a:solidFill>
                  <a:schemeClr val="tx1"/>
                </a:solidFill>
                <a:latin typeface="+mj-lt"/>
              </a:defRPr>
            </a:lvl3pPr>
            <a:lvl4pPr>
              <a:defRPr b="0">
                <a:solidFill>
                  <a:schemeClr val="tx1"/>
                </a:solidFill>
                <a:latin typeface="+mj-lt"/>
              </a:defRPr>
            </a:lvl4pPr>
            <a:lvl5pPr marL="1543012" marR="0" indent="-171446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Avenir</a:t>
            </a:r>
            <a:r>
              <a:rPr lang="en-US" dirty="0"/>
              <a:t> LT </a:t>
            </a:r>
            <a:r>
              <a:rPr lang="en-US" dirty="0" err="1"/>
              <a:t>Std</a:t>
            </a:r>
            <a:r>
              <a:rPr lang="en-US" dirty="0"/>
              <a:t> 65, 20pt with light violet bullet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Avenir</a:t>
            </a:r>
            <a:r>
              <a:rPr lang="en-US" dirty="0"/>
              <a:t> LT Standard 65, 18pt Black 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Avenir</a:t>
            </a:r>
            <a:r>
              <a:rPr lang="en-US" dirty="0"/>
              <a:t> LT Standard 65, 16pt Black</a:t>
            </a:r>
          </a:p>
          <a:p>
            <a:pPr lvl="3"/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14pt Black</a:t>
            </a:r>
          </a:p>
          <a:p>
            <a:pPr marL="1543012" marR="0" lvl="4" indent="-171446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/>
            </a:pPr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12pt Black</a:t>
            </a:r>
          </a:p>
          <a:p>
            <a:pPr lvl="4"/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4842441"/>
            <a:ext cx="3657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lang="en-US" sz="500" b="1" smtClean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defTabSz="685783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©2013 LEIDOS. ALL RIGHTS RESERVED.  </a:t>
            </a:r>
            <a:endParaRPr dirty="0">
              <a:solidFill>
                <a:prstClr val="white">
                  <a:lumMod val="50000"/>
                </a:prst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54880" y="1257301"/>
            <a:ext cx="3931920" cy="3219602"/>
          </a:xfrm>
          <a:prstGeom prst="rect">
            <a:avLst/>
          </a:prstGeom>
        </p:spPr>
        <p:txBody>
          <a:bodyPr lIns="0" tIns="34289" rIns="68579" bIns="34289"/>
          <a:lstStyle>
            <a:lvl1pPr marL="257168" indent="-257168">
              <a:buSzPct val="75000"/>
              <a:buFont typeface="Wingdings 3" pitchFamily="18" charset="2"/>
              <a:buChar char=""/>
              <a:defRPr b="0">
                <a:solidFill>
                  <a:schemeClr val="tx1"/>
                </a:solidFill>
                <a:latin typeface="+mj-lt"/>
              </a:defRPr>
            </a:lvl1pPr>
            <a:lvl2pPr marL="557199" indent="-214308">
              <a:buFont typeface="Arial" pitchFamily="34" charset="0"/>
              <a:buChar char="−"/>
              <a:defRPr b="0" baseline="0">
                <a:solidFill>
                  <a:schemeClr val="tx1"/>
                </a:solidFill>
                <a:latin typeface="+mj-lt"/>
              </a:defRPr>
            </a:lvl2pPr>
            <a:lvl3pPr marL="857228" indent="-171446">
              <a:buFont typeface="Arial" pitchFamily="34" charset="0"/>
              <a:buChar char="•"/>
              <a:defRPr b="0">
                <a:solidFill>
                  <a:schemeClr val="tx1"/>
                </a:solidFill>
                <a:latin typeface="+mj-lt"/>
              </a:defRPr>
            </a:lvl3pPr>
            <a:lvl4pPr>
              <a:defRPr b="0">
                <a:solidFill>
                  <a:schemeClr val="tx1"/>
                </a:solidFill>
                <a:latin typeface="+mj-lt"/>
              </a:defRPr>
            </a:lvl4pPr>
            <a:lvl5pPr marL="1543012" marR="0" indent="-171446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Avenir</a:t>
            </a:r>
            <a:r>
              <a:rPr lang="en-US" dirty="0"/>
              <a:t> LT </a:t>
            </a:r>
            <a:r>
              <a:rPr lang="en-US" dirty="0" err="1"/>
              <a:t>Std</a:t>
            </a:r>
            <a:r>
              <a:rPr lang="en-US" dirty="0"/>
              <a:t> 65, 20pt with light violet bullet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Avenir</a:t>
            </a:r>
            <a:r>
              <a:rPr lang="en-US" dirty="0"/>
              <a:t> LT Standard 65, 18pt Black 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Avenir</a:t>
            </a:r>
            <a:r>
              <a:rPr lang="en-US" dirty="0"/>
              <a:t> LT Standard 65, 16pt Black</a:t>
            </a:r>
          </a:p>
          <a:p>
            <a:pPr lvl="3"/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14pt Black</a:t>
            </a:r>
          </a:p>
          <a:p>
            <a:pPr marL="1543012" marR="0" lvl="4" indent="-171446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/>
            </a:pPr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12pt Black</a:t>
            </a:r>
          </a:p>
          <a:p>
            <a:pPr lvl="4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10800000" flipV="1">
            <a:off x="0" y="5090815"/>
            <a:ext cx="9144000" cy="54864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Title 16"/>
          <p:cNvSpPr>
            <a:spLocks noGrp="1"/>
          </p:cNvSpPr>
          <p:nvPr>
            <p:ph type="title"/>
          </p:nvPr>
        </p:nvSpPr>
        <p:spPr>
          <a:xfrm>
            <a:off x="457200" y="552623"/>
            <a:ext cx="8229600" cy="710121"/>
          </a:xfrm>
          <a:prstGeom prst="rect">
            <a:avLst/>
          </a:prstGeom>
        </p:spPr>
        <p:txBody>
          <a:bodyPr lIns="0" tIns="34289" rIns="68579" bIns="34289" anchor="ctr" anchorCtr="0"/>
          <a:lstStyle>
            <a:lvl1pPr>
              <a:lnSpc>
                <a:spcPts val="2250"/>
              </a:lnSpc>
              <a:defRPr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Freeform 20"/>
          <p:cNvSpPr/>
          <p:nvPr userDrawn="1"/>
        </p:nvSpPr>
        <p:spPr>
          <a:xfrm>
            <a:off x="7300688" y="2"/>
            <a:ext cx="1850571" cy="527957"/>
          </a:xfrm>
          <a:custGeom>
            <a:avLst/>
            <a:gdLst>
              <a:gd name="connsiteX0" fmla="*/ 65314 w 1850571"/>
              <a:gd name="connsiteY0" fmla="*/ 0 h 703943"/>
              <a:gd name="connsiteX1" fmla="*/ 1850571 w 1850571"/>
              <a:gd name="connsiteY1" fmla="*/ 0 h 703943"/>
              <a:gd name="connsiteX2" fmla="*/ 1850571 w 1850571"/>
              <a:gd name="connsiteY2" fmla="*/ 703943 h 703943"/>
              <a:gd name="connsiteX3" fmla="*/ 0 w 1850571"/>
              <a:gd name="connsiteY3" fmla="*/ 217714 h 703943"/>
              <a:gd name="connsiteX4" fmla="*/ 65314 w 1850571"/>
              <a:gd name="connsiteY4" fmla="*/ 0 h 70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0571" h="703943">
                <a:moveTo>
                  <a:pt x="65314" y="0"/>
                </a:moveTo>
                <a:lnTo>
                  <a:pt x="1850571" y="0"/>
                </a:lnTo>
                <a:lnTo>
                  <a:pt x="1850571" y="703943"/>
                </a:lnTo>
                <a:lnTo>
                  <a:pt x="0" y="217714"/>
                </a:lnTo>
                <a:lnTo>
                  <a:pt x="65314" y="0"/>
                </a:lnTo>
                <a:close/>
              </a:path>
            </a:pathLst>
          </a:custGeom>
          <a:gradFill>
            <a:gsLst>
              <a:gs pos="100000">
                <a:schemeClr val="tx2"/>
              </a:gs>
              <a:gs pos="40000">
                <a:srgbClr val="641D76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Parallelogram 2"/>
          <p:cNvSpPr/>
          <p:nvPr userDrawn="1"/>
        </p:nvSpPr>
        <p:spPr>
          <a:xfrm>
            <a:off x="-19249" y="1"/>
            <a:ext cx="7433773" cy="545520"/>
          </a:xfrm>
          <a:custGeom>
            <a:avLst/>
            <a:gdLst>
              <a:gd name="connsiteX0" fmla="*/ 0 w 4206240"/>
              <a:gd name="connsiteY0" fmla="*/ 616017 h 616017"/>
              <a:gd name="connsiteX1" fmla="*/ 154004 w 4206240"/>
              <a:gd name="connsiteY1" fmla="*/ 0 h 616017"/>
              <a:gd name="connsiteX2" fmla="*/ 4206240 w 4206240"/>
              <a:gd name="connsiteY2" fmla="*/ 0 h 616017"/>
              <a:gd name="connsiteX3" fmla="*/ 4052236 w 4206240"/>
              <a:gd name="connsiteY3" fmla="*/ 616017 h 616017"/>
              <a:gd name="connsiteX4" fmla="*/ 0 w 4206240"/>
              <a:gd name="connsiteY4" fmla="*/ 616017 h 616017"/>
              <a:gd name="connsiteX0" fmla="*/ 9626 w 4215866"/>
              <a:gd name="connsiteY0" fmla="*/ 625643 h 625643"/>
              <a:gd name="connsiteX1" fmla="*/ 0 w 4215866"/>
              <a:gd name="connsiteY1" fmla="*/ 0 h 625643"/>
              <a:gd name="connsiteX2" fmla="*/ 4215866 w 4215866"/>
              <a:gd name="connsiteY2" fmla="*/ 9626 h 625643"/>
              <a:gd name="connsiteX3" fmla="*/ 4061862 w 4215866"/>
              <a:gd name="connsiteY3" fmla="*/ 625643 h 625643"/>
              <a:gd name="connsiteX4" fmla="*/ 9626 w 4215866"/>
              <a:gd name="connsiteY4" fmla="*/ 625643 h 625643"/>
              <a:gd name="connsiteX0" fmla="*/ 9626 w 4215866"/>
              <a:gd name="connsiteY0" fmla="*/ 856649 h 856649"/>
              <a:gd name="connsiteX1" fmla="*/ 0 w 4215866"/>
              <a:gd name="connsiteY1" fmla="*/ 0 h 856649"/>
              <a:gd name="connsiteX2" fmla="*/ 4215866 w 4215866"/>
              <a:gd name="connsiteY2" fmla="*/ 9626 h 856649"/>
              <a:gd name="connsiteX3" fmla="*/ 4061862 w 4215866"/>
              <a:gd name="connsiteY3" fmla="*/ 625643 h 856649"/>
              <a:gd name="connsiteX4" fmla="*/ 9626 w 4215866"/>
              <a:gd name="connsiteY4" fmla="*/ 856649 h 856649"/>
              <a:gd name="connsiteX0" fmla="*/ 9626 w 7305575"/>
              <a:gd name="connsiteY0" fmla="*/ 856649 h 856649"/>
              <a:gd name="connsiteX1" fmla="*/ 0 w 7305575"/>
              <a:gd name="connsiteY1" fmla="*/ 0 h 856649"/>
              <a:gd name="connsiteX2" fmla="*/ 4215866 w 7305575"/>
              <a:gd name="connsiteY2" fmla="*/ 9626 h 856649"/>
              <a:gd name="connsiteX3" fmla="*/ 7305575 w 7305575"/>
              <a:gd name="connsiteY3" fmla="*/ 616018 h 856649"/>
              <a:gd name="connsiteX4" fmla="*/ 9626 w 7305575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05575 w 7372952"/>
              <a:gd name="connsiteY3" fmla="*/ 616018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298384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317635 h 856649"/>
              <a:gd name="connsiteX4" fmla="*/ 9626 w 7372952"/>
              <a:gd name="connsiteY4" fmla="*/ 856649 h 856649"/>
              <a:gd name="connsiteX0" fmla="*/ 9626 w 7382577"/>
              <a:gd name="connsiteY0" fmla="*/ 856649 h 856649"/>
              <a:gd name="connsiteX1" fmla="*/ 0 w 7382577"/>
              <a:gd name="connsiteY1" fmla="*/ 0 h 856649"/>
              <a:gd name="connsiteX2" fmla="*/ 7382577 w 7382577"/>
              <a:gd name="connsiteY2" fmla="*/ 0 h 856649"/>
              <a:gd name="connsiteX3" fmla="*/ 7324826 w 7382577"/>
              <a:gd name="connsiteY3" fmla="*/ 317635 h 856649"/>
              <a:gd name="connsiteX4" fmla="*/ 9626 w 7382577"/>
              <a:gd name="connsiteY4" fmla="*/ 856649 h 856649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24826 w 7382577"/>
              <a:gd name="connsiteY3" fmla="*/ 317635 h 1044176"/>
              <a:gd name="connsiteX4" fmla="*/ 16883 w 7382577"/>
              <a:gd name="connsiteY4" fmla="*/ 1044176 h 1044176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68367 w 7382577"/>
              <a:gd name="connsiteY3" fmla="*/ 317636 h 1044176"/>
              <a:gd name="connsiteX4" fmla="*/ 16883 w 7382577"/>
              <a:gd name="connsiteY4" fmla="*/ 1044176 h 1044176"/>
              <a:gd name="connsiteX0" fmla="*/ 16883 w 7433374"/>
              <a:gd name="connsiteY0" fmla="*/ 1044176 h 1044176"/>
              <a:gd name="connsiteX1" fmla="*/ 0 w 7433374"/>
              <a:gd name="connsiteY1" fmla="*/ 0 h 1044176"/>
              <a:gd name="connsiteX2" fmla="*/ 7433374 w 7433374"/>
              <a:gd name="connsiteY2" fmla="*/ 0 h 1044176"/>
              <a:gd name="connsiteX3" fmla="*/ 7368367 w 7433374"/>
              <a:gd name="connsiteY3" fmla="*/ 317636 h 1044176"/>
              <a:gd name="connsiteX4" fmla="*/ 16883 w 7433374"/>
              <a:gd name="connsiteY4" fmla="*/ 1044176 h 104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3374" h="1044176">
                <a:moveTo>
                  <a:pt x="16883" y="1044176"/>
                </a:moveTo>
                <a:lnTo>
                  <a:pt x="0" y="0"/>
                </a:lnTo>
                <a:lnTo>
                  <a:pt x="7433374" y="0"/>
                </a:lnTo>
                <a:lnTo>
                  <a:pt x="7368367" y="317636"/>
                </a:lnTo>
                <a:lnTo>
                  <a:pt x="16883" y="1044176"/>
                </a:lnTo>
                <a:close/>
              </a:path>
            </a:pathLst>
          </a:custGeom>
          <a:gradFill>
            <a:gsLst>
              <a:gs pos="0">
                <a:srgbClr val="4E196D"/>
              </a:gs>
              <a:gs pos="100000">
                <a:srgbClr val="A612AA">
                  <a:lumMod val="87000"/>
                </a:srgbClr>
              </a:gs>
            </a:gsLst>
            <a:lin ang="1800000" scaled="0"/>
          </a:gra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3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1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854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11"/>
          <p:cNvSpPr/>
          <p:nvPr userDrawn="1"/>
        </p:nvSpPr>
        <p:spPr>
          <a:xfrm rot="15411850">
            <a:off x="4381769" y="332963"/>
            <a:ext cx="3133145" cy="7567560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2471250"/>
              <a:gd name="connsiteY0" fmla="*/ 6632446 h 7170449"/>
              <a:gd name="connsiteX1" fmla="*/ 1525621 w 2471250"/>
              <a:gd name="connsiteY1" fmla="*/ 0 h 7170449"/>
              <a:gd name="connsiteX2" fmla="*/ 2471250 w 2471250"/>
              <a:gd name="connsiteY2" fmla="*/ 207720 h 7170449"/>
              <a:gd name="connsiteX3" fmla="*/ 2347854 w 2471250"/>
              <a:gd name="connsiteY3" fmla="*/ 7170449 h 7170449"/>
              <a:gd name="connsiteX4" fmla="*/ 0 w 2471250"/>
              <a:gd name="connsiteY4" fmla="*/ 6632446 h 7170449"/>
              <a:gd name="connsiteX0" fmla="*/ 0 w 3727574"/>
              <a:gd name="connsiteY0" fmla="*/ 6632446 h 7170449"/>
              <a:gd name="connsiteX1" fmla="*/ 1525621 w 3727574"/>
              <a:gd name="connsiteY1" fmla="*/ 0 h 7170449"/>
              <a:gd name="connsiteX2" fmla="*/ 3727574 w 3727574"/>
              <a:gd name="connsiteY2" fmla="*/ 1074719 h 7170449"/>
              <a:gd name="connsiteX3" fmla="*/ 2347854 w 3727574"/>
              <a:gd name="connsiteY3" fmla="*/ 7170449 h 7170449"/>
              <a:gd name="connsiteX4" fmla="*/ 0 w 3727574"/>
              <a:gd name="connsiteY4" fmla="*/ 6632446 h 7170449"/>
              <a:gd name="connsiteX0" fmla="*/ 0 w 3727574"/>
              <a:gd name="connsiteY0" fmla="*/ 6628818 h 7166821"/>
              <a:gd name="connsiteX1" fmla="*/ 1541165 w 3727574"/>
              <a:gd name="connsiteY1" fmla="*/ 0 h 7166821"/>
              <a:gd name="connsiteX2" fmla="*/ 3727574 w 3727574"/>
              <a:gd name="connsiteY2" fmla="*/ 1071091 h 7166821"/>
              <a:gd name="connsiteX3" fmla="*/ 2347854 w 3727574"/>
              <a:gd name="connsiteY3" fmla="*/ 7166821 h 7166821"/>
              <a:gd name="connsiteX4" fmla="*/ 0 w 3727574"/>
              <a:gd name="connsiteY4" fmla="*/ 6628818 h 7166821"/>
              <a:gd name="connsiteX0" fmla="*/ 0 w 3747523"/>
              <a:gd name="connsiteY0" fmla="*/ 6628818 h 7166821"/>
              <a:gd name="connsiteX1" fmla="*/ 1541165 w 3747523"/>
              <a:gd name="connsiteY1" fmla="*/ 0 h 7166821"/>
              <a:gd name="connsiteX2" fmla="*/ 3747523 w 3747523"/>
              <a:gd name="connsiteY2" fmla="*/ 985588 h 7166821"/>
              <a:gd name="connsiteX3" fmla="*/ 2347854 w 3747523"/>
              <a:gd name="connsiteY3" fmla="*/ 7166821 h 7166821"/>
              <a:gd name="connsiteX4" fmla="*/ 0 w 3747523"/>
              <a:gd name="connsiteY4" fmla="*/ 6628818 h 7166821"/>
              <a:gd name="connsiteX0" fmla="*/ 0 w 3747523"/>
              <a:gd name="connsiteY0" fmla="*/ 6628818 h 7199727"/>
              <a:gd name="connsiteX1" fmla="*/ 1541165 w 3747523"/>
              <a:gd name="connsiteY1" fmla="*/ 0 h 7199727"/>
              <a:gd name="connsiteX2" fmla="*/ 3747523 w 3747523"/>
              <a:gd name="connsiteY2" fmla="*/ 985588 h 7199727"/>
              <a:gd name="connsiteX3" fmla="*/ 2348371 w 3747523"/>
              <a:gd name="connsiteY3" fmla="*/ 7199727 h 7199727"/>
              <a:gd name="connsiteX4" fmla="*/ 0 w 3747523"/>
              <a:gd name="connsiteY4" fmla="*/ 6628818 h 7199727"/>
              <a:gd name="connsiteX0" fmla="*/ 0 w 3793813"/>
              <a:gd name="connsiteY0" fmla="*/ 6628818 h 7537125"/>
              <a:gd name="connsiteX1" fmla="*/ 1541165 w 3793813"/>
              <a:gd name="connsiteY1" fmla="*/ 0 h 7537125"/>
              <a:gd name="connsiteX2" fmla="*/ 3747523 w 3793813"/>
              <a:gd name="connsiteY2" fmla="*/ 985588 h 7537125"/>
              <a:gd name="connsiteX3" fmla="*/ 3793813 w 3793813"/>
              <a:gd name="connsiteY3" fmla="*/ 7537125 h 7537125"/>
              <a:gd name="connsiteX4" fmla="*/ 0 w 3793813"/>
              <a:gd name="connsiteY4" fmla="*/ 6628818 h 7537125"/>
              <a:gd name="connsiteX0" fmla="*/ 0 w 4104662"/>
              <a:gd name="connsiteY0" fmla="*/ 6628818 h 7609683"/>
              <a:gd name="connsiteX1" fmla="*/ 1541165 w 4104662"/>
              <a:gd name="connsiteY1" fmla="*/ 0 h 7609683"/>
              <a:gd name="connsiteX2" fmla="*/ 3747523 w 4104662"/>
              <a:gd name="connsiteY2" fmla="*/ 985588 h 7609683"/>
              <a:gd name="connsiteX3" fmla="*/ 4104662 w 4104662"/>
              <a:gd name="connsiteY3" fmla="*/ 7609683 h 7609683"/>
              <a:gd name="connsiteX4" fmla="*/ 0 w 4104662"/>
              <a:gd name="connsiteY4" fmla="*/ 6628818 h 7609683"/>
              <a:gd name="connsiteX0" fmla="*/ 0 w 4119687"/>
              <a:gd name="connsiteY0" fmla="*/ 6658096 h 7609683"/>
              <a:gd name="connsiteX1" fmla="*/ 1556190 w 4119687"/>
              <a:gd name="connsiteY1" fmla="*/ 0 h 7609683"/>
              <a:gd name="connsiteX2" fmla="*/ 3762548 w 4119687"/>
              <a:gd name="connsiteY2" fmla="*/ 985588 h 7609683"/>
              <a:gd name="connsiteX3" fmla="*/ 4119687 w 4119687"/>
              <a:gd name="connsiteY3" fmla="*/ 7609683 h 7609683"/>
              <a:gd name="connsiteX4" fmla="*/ 0 w 4119687"/>
              <a:gd name="connsiteY4" fmla="*/ 6658096 h 7609683"/>
              <a:gd name="connsiteX0" fmla="*/ 0 w 4119687"/>
              <a:gd name="connsiteY0" fmla="*/ 6658096 h 7609683"/>
              <a:gd name="connsiteX1" fmla="*/ 1556190 w 4119687"/>
              <a:gd name="connsiteY1" fmla="*/ 0 h 7609683"/>
              <a:gd name="connsiteX2" fmla="*/ 3718636 w 4119687"/>
              <a:gd name="connsiteY2" fmla="*/ 1091112 h 7609683"/>
              <a:gd name="connsiteX3" fmla="*/ 4119687 w 4119687"/>
              <a:gd name="connsiteY3" fmla="*/ 7609683 h 7609683"/>
              <a:gd name="connsiteX4" fmla="*/ 0 w 4119687"/>
              <a:gd name="connsiteY4" fmla="*/ 6658096 h 7609683"/>
              <a:gd name="connsiteX0" fmla="*/ 0 w 4119687"/>
              <a:gd name="connsiteY0" fmla="*/ 6512976 h 7464563"/>
              <a:gd name="connsiteX1" fmla="*/ 1522333 w 4119687"/>
              <a:gd name="connsiteY1" fmla="*/ 0 h 7464563"/>
              <a:gd name="connsiteX2" fmla="*/ 3718636 w 4119687"/>
              <a:gd name="connsiteY2" fmla="*/ 945992 h 7464563"/>
              <a:gd name="connsiteX3" fmla="*/ 4119687 w 4119687"/>
              <a:gd name="connsiteY3" fmla="*/ 7464563 h 7464563"/>
              <a:gd name="connsiteX4" fmla="*/ 0 w 4119687"/>
              <a:gd name="connsiteY4" fmla="*/ 6512976 h 746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9687" h="7464563">
                <a:moveTo>
                  <a:pt x="0" y="6512976"/>
                </a:moveTo>
                <a:lnTo>
                  <a:pt x="1522333" y="0"/>
                </a:lnTo>
                <a:lnTo>
                  <a:pt x="3718636" y="945992"/>
                </a:lnTo>
                <a:lnTo>
                  <a:pt x="4119687" y="7464563"/>
                </a:lnTo>
                <a:lnTo>
                  <a:pt x="0" y="6512976"/>
                </a:lnTo>
                <a:close/>
              </a:path>
            </a:pathLst>
          </a:custGeom>
          <a:gradFill>
            <a:gsLst>
              <a:gs pos="52000">
                <a:srgbClr val="3C1463"/>
              </a:gs>
              <a:gs pos="17000">
                <a:srgbClr val="201747"/>
              </a:gs>
              <a:gs pos="78000">
                <a:srgbClr val="4E196D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5887" y="912870"/>
            <a:ext cx="5537258" cy="857250"/>
          </a:xfrm>
          <a:prstGeom prst="rect">
            <a:avLst/>
          </a:prstGeom>
        </p:spPr>
        <p:txBody>
          <a:bodyPr lIns="0" tIns="34289" rIns="68579" bIns="34289" anchor="b" anchorCtr="0">
            <a:normAutofit/>
          </a:bodyPr>
          <a:lstStyle>
            <a:lvl1pPr>
              <a:defRPr sz="27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Section Break</a:t>
            </a:r>
          </a:p>
        </p:txBody>
      </p:sp>
      <p:sp>
        <p:nvSpPr>
          <p:cNvPr id="6" name="Trapezoid 11"/>
          <p:cNvSpPr/>
          <p:nvPr userDrawn="1"/>
        </p:nvSpPr>
        <p:spPr>
          <a:xfrm rot="20824102">
            <a:off x="-747294" y="-99014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1250" y="207720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41000">
                <a:srgbClr val="201747"/>
              </a:gs>
              <a:gs pos="77000">
                <a:srgbClr val="850F89"/>
              </a:gs>
              <a:gs pos="100000">
                <a:srgbClr val="850F89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35885" y="1810163"/>
            <a:ext cx="4535034" cy="402261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None/>
              <a:defRPr sz="11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1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9776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26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4"/>
          </p:nvPr>
        </p:nvSpPr>
        <p:spPr>
          <a:xfrm>
            <a:off x="288841" y="980203"/>
            <a:ext cx="8555969" cy="3557179"/>
          </a:xfrm>
          <a:prstGeom prst="rect">
            <a:avLst/>
          </a:prstGeom>
        </p:spPr>
        <p:txBody>
          <a:bodyPr lIns="51420" tIns="25712" rIns="51420" bIns="25712"/>
          <a:lstStyle>
            <a:lvl1pPr marL="257093" marR="0" indent="-257093" algn="l" defTabSz="816209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80000"/>
              <a:buFontTx/>
              <a:buBlip>
                <a:blip r:embed="rId2"/>
              </a:buBlip>
              <a:tabLst/>
              <a:defRPr/>
            </a:lvl1pPr>
            <a:lvl2pPr marL="543641" marR="0" indent="-286550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lvl2pPr>
            <a:lvl3pPr marL="712355" marR="0" indent="-158896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Wingdings 3" pitchFamily="18" charset="2"/>
              <a:buChar char="ê"/>
              <a:tabLst/>
              <a:defRPr/>
            </a:lvl3pPr>
            <a:lvl4pPr marL="1028364" marR="0" indent="-306189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E9CF1-D74C-C84C-BFDE-2F04DF0BE56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1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0" y="785691"/>
            <a:ext cx="9144000" cy="479779"/>
          </a:xfrm>
          <a:prstGeom prst="rect">
            <a:avLst/>
          </a:prstGeom>
        </p:spPr>
        <p:txBody>
          <a:bodyPr lIns="51420" tIns="25712" rIns="51420" bIns="25712"/>
          <a:lstStyle>
            <a:lvl1pPr algn="ctr"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288841" y="1360214"/>
            <a:ext cx="8555969" cy="3162003"/>
          </a:xfrm>
          <a:prstGeom prst="rect">
            <a:avLst/>
          </a:prstGeom>
        </p:spPr>
        <p:txBody>
          <a:bodyPr lIns="51420" tIns="25712" rIns="51420" bIns="25712"/>
          <a:lstStyle>
            <a:lvl1pPr marL="257093" marR="0" indent="-257093" algn="l" defTabSz="816209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80000"/>
              <a:buFontTx/>
              <a:buBlip>
                <a:blip r:embed="rId2"/>
              </a:buBlip>
              <a:tabLst/>
              <a:defRPr/>
            </a:lvl1pPr>
            <a:lvl2pPr marL="543641" marR="0" indent="-286550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lvl2pPr>
            <a:lvl3pPr marL="712355" marR="0" indent="-158896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Wingdings 3" pitchFamily="18" charset="2"/>
              <a:buChar char="ê"/>
              <a:tabLst/>
              <a:defRPr/>
            </a:lvl3pPr>
            <a:lvl4pPr marL="1028364" marR="0" indent="-306189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39C46-E965-504D-BC92-3B5C4E3128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2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" y="2"/>
            <a:ext cx="9143999" cy="9117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89266"/>
            <a:ext cx="9144000" cy="464789"/>
          </a:xfrm>
          <a:prstGeom prst="rect">
            <a:avLst/>
          </a:prstGeom>
        </p:spPr>
        <p:txBody>
          <a:bodyPr lIns="51420" tIns="25712" rIns="51420" bIns="25712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08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4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776604" y="1251901"/>
            <a:ext cx="3734142" cy="503768"/>
          </a:xfrm>
          <a:prstGeom prst="rect">
            <a:avLst/>
          </a:prstGeom>
        </p:spPr>
        <p:txBody>
          <a:bodyPr lIns="51420" tIns="25712" rIns="51420" bIns="25712">
            <a:noAutofit/>
          </a:bodyPr>
          <a:lstStyle>
            <a:lvl1pPr marL="0" indent="0">
              <a:buFontTx/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544026" y="1251900"/>
            <a:ext cx="3939166" cy="496168"/>
          </a:xfrm>
          <a:prstGeom prst="rect">
            <a:avLst/>
          </a:prstGeom>
        </p:spPr>
        <p:txBody>
          <a:bodyPr lIns="51420" tIns="25712" rIns="51420" bIns="25712">
            <a:noAutofit/>
          </a:bodyPr>
          <a:lstStyle>
            <a:lvl1pPr marL="0" indent="0">
              <a:buFontTx/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537438" y="1750588"/>
            <a:ext cx="3664609" cy="2824790"/>
          </a:xfrm>
          <a:prstGeom prst="rect">
            <a:avLst/>
          </a:prstGeom>
        </p:spPr>
        <p:txBody>
          <a:bodyPr lIns="51420" tIns="25712" rIns="51420" bIns="25712"/>
          <a:lstStyle>
            <a:lvl1pPr>
              <a:spcBef>
                <a:spcPts val="337"/>
              </a:spcBef>
              <a:buClr>
                <a:schemeClr val="accent4"/>
              </a:buClr>
              <a:buSzPct val="91000"/>
              <a:buFont typeface="Lucida Grande"/>
              <a:buChar char="•"/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779601" y="1752716"/>
            <a:ext cx="3738464" cy="2792267"/>
          </a:xfrm>
          <a:prstGeom prst="rect">
            <a:avLst/>
          </a:prstGeom>
        </p:spPr>
        <p:txBody>
          <a:bodyPr lIns="51420" tIns="25712" rIns="51420" bIns="25712"/>
          <a:lstStyle>
            <a:lvl1pPr>
              <a:spcBef>
                <a:spcPts val="337"/>
              </a:spcBef>
              <a:buClr>
                <a:schemeClr val="accent4"/>
              </a:buClr>
              <a:buSzPct val="91000"/>
              <a:buFont typeface="Lucida Grande"/>
              <a:buChar char="•"/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97742-EA46-BF4A-86F0-743A3431F7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2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Left Subhead, 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99720" y="911722"/>
            <a:ext cx="8134777" cy="544142"/>
          </a:xfrm>
          <a:prstGeom prst="rect">
            <a:avLst/>
          </a:prstGeom>
        </p:spPr>
        <p:txBody>
          <a:bodyPr lIns="51420" tIns="25712" rIns="51420" bIns="25712">
            <a:normAutofit/>
          </a:bodyPr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/>
          </p:nvPr>
        </p:nvSpPr>
        <p:spPr>
          <a:xfrm>
            <a:off x="393064" y="1431383"/>
            <a:ext cx="3953357" cy="3166797"/>
          </a:xfrm>
          <a:prstGeom prst="rect">
            <a:avLst/>
          </a:prstGeom>
        </p:spPr>
        <p:txBody>
          <a:bodyPr lIns="51420" tIns="25712" rIns="51420" bIns="25712"/>
          <a:lstStyle>
            <a:lvl1pPr>
              <a:spcBef>
                <a:spcPts val="337"/>
              </a:spcBef>
              <a:buClr>
                <a:schemeClr val="accent4"/>
              </a:buClr>
              <a:buSzPct val="91000"/>
              <a:buFont typeface="Lucida Grande"/>
              <a:buChar char="•"/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CB8CA-683D-874C-98C9-D2FFAF4B4E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0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99720" y="911722"/>
            <a:ext cx="8134777" cy="544142"/>
          </a:xfrm>
          <a:prstGeom prst="rect">
            <a:avLst/>
          </a:prstGeom>
        </p:spPr>
        <p:txBody>
          <a:bodyPr lIns="51420" tIns="25712" rIns="51420" bIns="25712">
            <a:normAutofit/>
          </a:bodyPr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/>
          </p:nvPr>
        </p:nvSpPr>
        <p:spPr>
          <a:xfrm>
            <a:off x="4778713" y="1431383"/>
            <a:ext cx="3953357" cy="3166797"/>
          </a:xfrm>
          <a:prstGeom prst="rect">
            <a:avLst/>
          </a:prstGeom>
        </p:spPr>
        <p:txBody>
          <a:bodyPr lIns="51420" tIns="25712" rIns="51420" bIns="25712"/>
          <a:lstStyle>
            <a:lvl1pPr>
              <a:spcBef>
                <a:spcPts val="337"/>
              </a:spcBef>
              <a:buClr>
                <a:schemeClr val="accent4"/>
              </a:buClr>
              <a:buSzPct val="91000"/>
              <a:buFont typeface="Lucida Grande"/>
              <a:buChar char="•"/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CB8CA-683D-874C-98C9-D2FFAF4B4E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Box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0">
                <a:srgbClr val="72BF3C"/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0" tIns="25712" rIns="51420" bIns="25712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0">
                <a:srgbClr val="72BF3C"/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0" tIns="25712" rIns="51420" bIns="25712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646278" y="1762130"/>
            <a:ext cx="7850592" cy="1707696"/>
          </a:xfrm>
          <a:prstGeom prst="rect">
            <a:avLst/>
          </a:prstGeom>
        </p:spPr>
        <p:txBody>
          <a:bodyPr lIns="411347" tIns="25712" rIns="411347" bIns="25712" anchor="ctr">
            <a:noAutofit/>
          </a:bodyPr>
          <a:lstStyle>
            <a:lvl1pPr marL="0" indent="0" algn="ctr"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7C919-B6C7-3543-A408-D77D9C7C51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0">
                <a:srgbClr val="72BF3C"/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0" tIns="25712" rIns="51420" bIns="25712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19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ART-PPT-footer-blu-102.png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9000"/>
            <a:ext cx="9156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gray">
          <a:xfrm>
            <a:off x="0" y="9525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1621" tIns="40811" rIns="81621" bIns="408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379913" y="4770440"/>
            <a:ext cx="385762" cy="257175"/>
          </a:xfrm>
          <a:prstGeom prst="rect">
            <a:avLst/>
          </a:prstGeom>
        </p:spPr>
        <p:txBody>
          <a:bodyPr vert="horz" lIns="81621" tIns="40811" rIns="81621" bIns="40811" rtlCol="0" anchor="ctr"/>
          <a:lstStyle>
            <a:lvl1pPr algn="ctr" defTabSz="816209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rgbClr val="C0C0C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B30CCE6-9770-5A43-A55E-C3ADCAED01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55" r:id="rId8"/>
    <p:sldLayoutId id="2147483748" r:id="rId9"/>
    <p:sldLayoutId id="2147483749" r:id="rId10"/>
    <p:sldLayoutId id="2147483750" r:id="rId11"/>
    <p:sldLayoutId id="2147483751" r:id="rId12"/>
    <p:sldLayoutId id="2147483753" r:id="rId13"/>
    <p:sldLayoutId id="2147483756" r:id="rId14"/>
    <p:sldLayoutId id="2147483758" r:id="rId15"/>
    <p:sldLayoutId id="2147483784" r:id="rId16"/>
    <p:sldLayoutId id="2147483785" r:id="rId17"/>
    <p:sldLayoutId id="2147483786" r:id="rId18"/>
    <p:sldLayoutId id="2147483791" r:id="rId19"/>
  </p:sldLayoutIdLst>
  <p:hf hdr="0" dt="0"/>
  <p:txStyles>
    <p:titleStyle>
      <a:lvl1pPr algn="ctr" defTabSz="815849" rtl="0" eaLnBrk="1" fontAlgn="base" hangingPunct="1">
        <a:spcBef>
          <a:spcPct val="0"/>
        </a:spcBef>
        <a:spcAft>
          <a:spcPct val="0"/>
        </a:spcAft>
        <a:defRPr sz="3700" kern="1200">
          <a:solidFill>
            <a:srgbClr val="000000"/>
          </a:solidFill>
          <a:latin typeface="+mj-lt"/>
          <a:ea typeface="ＭＳ Ｐゴシック" charset="0"/>
          <a:cs typeface="ＭＳ Ｐゴシック" charset="0"/>
        </a:defRPr>
      </a:lvl1pPr>
      <a:lvl2pPr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457130"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914265"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1371396"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1828529"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55551" indent="-255551" algn="l" defTabSz="815849" rtl="0" eaLnBrk="1" fontAlgn="base" hangingPunct="1">
        <a:spcBef>
          <a:spcPts val="675"/>
        </a:spcBef>
        <a:spcAft>
          <a:spcPct val="0"/>
        </a:spcAft>
        <a:buSzPct val="80000"/>
        <a:buFont typeface="Arial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2845" indent="-285708" algn="l" defTabSz="815849" rtl="0" eaLnBrk="1" fontAlgn="base" hangingPunct="1">
        <a:spcBef>
          <a:spcPct val="0"/>
        </a:spcBef>
        <a:spcAft>
          <a:spcPct val="0"/>
        </a:spcAft>
        <a:buFont typeface="Calibri" charset="0"/>
        <a:buChar char="–"/>
        <a:defRPr sz="19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1092" indent="-158726" algn="l" defTabSz="815849" rtl="0" eaLnBrk="1" fontAlgn="base" hangingPunct="1">
        <a:spcBef>
          <a:spcPct val="0"/>
        </a:spcBef>
        <a:spcAft>
          <a:spcPct val="0"/>
        </a:spcAft>
        <a:buClr>
          <a:srgbClr val="7F7F7F"/>
        </a:buClr>
        <a:buSzPct val="100000"/>
        <a:buFont typeface="Wingdings 3" charset="0"/>
        <a:buChar char="ê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925375" indent="-204758" algn="l" defTabSz="815849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714267" indent="-66666" algn="l" defTabSz="815849" rtl="0" eaLnBrk="1" fontAlgn="base" hangingPunct="1">
        <a:spcBef>
          <a:spcPct val="0"/>
        </a:spcBef>
        <a:spcAft>
          <a:spcPct val="0"/>
        </a:spcAft>
        <a:buClr>
          <a:srgbClr val="7F7F7F"/>
        </a:buClr>
        <a:buFont typeface="Wingdings 3" charset="0"/>
        <a:buChar char="ê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583" indent="-204054" algn="l" defTabSz="81620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689" indent="-204054" algn="l" defTabSz="81620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794" indent="-204054" algn="l" defTabSz="81620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899" indent="-204054" algn="l" defTabSz="81620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07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09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320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425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529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636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737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848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25" y="4767264"/>
            <a:ext cx="2133600" cy="273844"/>
          </a:xfrm>
          <a:prstGeom prst="rect">
            <a:avLst/>
          </a:prstGeom>
        </p:spPr>
        <p:txBody>
          <a:bodyPr vert="horz" lIns="68571" tIns="34289" rIns="68571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LT 35 Light" pitchFamily="34" charset="0"/>
              </a:defRPr>
            </a:lvl1pPr>
          </a:lstStyle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fld id="{2CDD7FC0-E934-4196-8EFA-C0210886C376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  <a:cs typeface="+mn-cs"/>
              </a:rPr>
              <a:pPr defTabSz="685698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12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</p:sldLayoutIdLst>
  <p:hf hdr="0" dt="0"/>
  <p:txStyles>
    <p:titleStyle>
      <a:lvl1pPr algn="l" defTabSz="685698" rtl="0" eaLnBrk="1" latinLnBrk="0" hangingPunct="1">
        <a:spcBef>
          <a:spcPct val="0"/>
        </a:spcBef>
        <a:buNone/>
        <a:defRPr sz="2100" kern="1200" baseline="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38" indent="-257138" algn="l" defTabSz="685698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129" indent="-214283" algn="l" defTabSz="685698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123" indent="-171426" algn="l" defTabSz="685698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&gt;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99970" indent="-171426" algn="l" defTabSz="685698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2818" indent="-171426" algn="l" defTabSz="685698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668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17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366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17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4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9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7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96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47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93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40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78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25" y="4767264"/>
            <a:ext cx="2133600" cy="273844"/>
          </a:xfrm>
          <a:prstGeom prst="rect">
            <a:avLst/>
          </a:prstGeom>
        </p:spPr>
        <p:txBody>
          <a:bodyPr vert="horz" lIns="68571" tIns="34289" rIns="68571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LT 35 Light" pitchFamily="34" charset="0"/>
              </a:defRPr>
            </a:lvl1pPr>
          </a:lstStyle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fld id="{2CDD7FC0-E934-4196-8EFA-C0210886C376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  <a:cs typeface="+mn-cs"/>
              </a:rPr>
              <a:pPr defTabSz="685698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8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</p:sldLayoutIdLst>
  <p:hf hdr="0" dt="0"/>
  <p:txStyles>
    <p:titleStyle>
      <a:lvl1pPr algn="l" defTabSz="685698" rtl="0" eaLnBrk="1" latinLnBrk="0" hangingPunct="1">
        <a:spcBef>
          <a:spcPct val="0"/>
        </a:spcBef>
        <a:buNone/>
        <a:defRPr sz="2100" kern="1200" baseline="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38" indent="-257138" algn="l" defTabSz="685698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129" indent="-214283" algn="l" defTabSz="685698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123" indent="-171426" algn="l" defTabSz="685698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&gt;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99970" indent="-171426" algn="l" defTabSz="685698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2818" indent="-171426" algn="l" defTabSz="685698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668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17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366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17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4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9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7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96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47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93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40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78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25" y="4767264"/>
            <a:ext cx="2133600" cy="273844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LT 35 Light" pitchFamily="34" charset="0"/>
              </a:defRPr>
            </a:lvl1pPr>
          </a:lstStyle>
          <a:p>
            <a:pPr defTabSz="685749" fontAlgn="auto">
              <a:spcBef>
                <a:spcPts val="0"/>
              </a:spcBef>
              <a:spcAft>
                <a:spcPts val="0"/>
              </a:spcAft>
            </a:pPr>
            <a:fld id="{2CDD7FC0-E934-4196-8EFA-C0210886C376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  <a:cs typeface="+mn-cs"/>
              </a:rPr>
              <a:pPr defTabSz="68574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12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dt="0"/>
  <p:txStyles>
    <p:titleStyle>
      <a:lvl1pPr algn="l" defTabSz="685749" rtl="0" eaLnBrk="1" latinLnBrk="0" hangingPunct="1">
        <a:spcBef>
          <a:spcPct val="0"/>
        </a:spcBef>
        <a:buNone/>
        <a:defRPr sz="2100" kern="1200" baseline="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56" indent="-257156" algn="l" defTabSz="685749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171" indent="-214298" algn="l" defTabSz="685749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186" indent="-171438" algn="l" defTabSz="685749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&gt;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060" indent="-171438" algn="l" defTabSz="685749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2935" indent="-171438" algn="l" defTabSz="685749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25" y="4767264"/>
            <a:ext cx="2133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LT 35 Light" pitchFamily="34" charset="0"/>
              </a:defRPr>
            </a:lvl1pPr>
          </a:lstStyle>
          <a:p>
            <a:pPr defTabSz="685783" fontAlgn="auto">
              <a:spcBef>
                <a:spcPts val="0"/>
              </a:spcBef>
              <a:spcAft>
                <a:spcPts val="0"/>
              </a:spcAft>
            </a:pPr>
            <a:fld id="{2CDD7FC0-E934-4196-8EFA-C0210886C376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  <a:cs typeface="+mn-cs"/>
              </a:rPr>
              <a:pPr defTabSz="685783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8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</p:sldLayoutIdLst>
  <p:hf hdr="0" dt="0"/>
  <p:txStyles>
    <p:titleStyle>
      <a:lvl1pPr algn="l" defTabSz="685783" rtl="0" eaLnBrk="1" latinLnBrk="0" hangingPunct="1">
        <a:spcBef>
          <a:spcPct val="0"/>
        </a:spcBef>
        <a:buNone/>
        <a:defRPr sz="2100" kern="1200" baseline="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199" indent="-214308" algn="l" defTabSz="685783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28" indent="-171446" algn="l" defTabSz="685783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&gt;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20" indent="-171446" algn="l" defTabSz="685783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12" indent="-171446" algn="l" defTabSz="6857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728" y="1504950"/>
            <a:ext cx="4108271" cy="2057400"/>
          </a:xfrm>
        </p:spPr>
        <p:txBody>
          <a:bodyPr/>
          <a:lstStyle/>
          <a:p>
            <a:r>
              <a:rPr lang="en-US" sz="3200" dirty="0"/>
              <a:t>Splunk + PKI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8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F5 </a:t>
            </a:r>
            <a:r>
              <a:rPr lang="en-US" dirty="0" err="1"/>
              <a:t>iRule</a:t>
            </a:r>
            <a:r>
              <a:rPr lang="en-US" dirty="0"/>
              <a:t> for APM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8841" y="865614"/>
            <a:ext cx="8555969" cy="3557179"/>
          </a:xfrm>
        </p:spPr>
        <p:txBody>
          <a:bodyPr/>
          <a:lstStyle/>
          <a:p>
            <a:r>
              <a:rPr lang="en-US" sz="1800" dirty="0"/>
              <a:t>Session variable from the Access Policy (ran at login</a:t>
            </a:r>
            <a:r>
              <a:rPr lang="en-US" sz="1800" dirty="0" smtClean="0"/>
              <a:t>):</a:t>
            </a:r>
            <a:r>
              <a:rPr lang="en-US" sz="1800" dirty="0"/>
              <a:t> </a:t>
            </a:r>
            <a:r>
              <a:rPr lang="en-US" sz="1800" dirty="0" err="1" smtClean="0"/>
              <a:t>session.logon.last.upn</a:t>
            </a:r>
            <a:r>
              <a:rPr lang="en-US" sz="1800" dirty="0" smtClean="0"/>
              <a:t> </a:t>
            </a:r>
            <a:r>
              <a:rPr lang="en-US" sz="1800" dirty="0"/>
              <a:t>= set </a:t>
            </a:r>
            <a:r>
              <a:rPr lang="en-US" sz="1800" dirty="0" err="1"/>
              <a:t>e_fields</a:t>
            </a:r>
            <a:r>
              <a:rPr lang="en-US" sz="1800" dirty="0"/>
              <a:t> [split [</a:t>
            </a:r>
            <a:r>
              <a:rPr lang="en-US" sz="1800" dirty="0" err="1" smtClean="0"/>
              <a:t>mcget</a:t>
            </a:r>
            <a:r>
              <a:rPr lang="en-US" sz="1800" dirty="0"/>
              <a:t> </a:t>
            </a:r>
            <a:r>
              <a:rPr lang="en-US" sz="1800" dirty="0" smtClean="0"/>
              <a:t>{session.ssl.cert.x509extension</a:t>
            </a:r>
            <a:r>
              <a:rPr lang="en-US" sz="1800" dirty="0"/>
              <a:t>}] "\n"]; </a:t>
            </a:r>
            <a:r>
              <a:rPr lang="en-US" sz="1800" dirty="0" err="1"/>
              <a:t>foreach</a:t>
            </a:r>
            <a:r>
              <a:rPr lang="en-US" sz="1800" dirty="0"/>
              <a:t> </a:t>
            </a:r>
            <a:r>
              <a:rPr lang="en-US" sz="1800" dirty="0" err="1"/>
              <a:t>qq</a:t>
            </a:r>
            <a:r>
              <a:rPr lang="en-US" sz="1800" dirty="0"/>
              <a:t> $</a:t>
            </a:r>
            <a:r>
              <a:rPr lang="en-US" sz="1800" dirty="0" err="1"/>
              <a:t>e_fields</a:t>
            </a:r>
            <a:r>
              <a:rPr lang="en-US" sz="1800" dirty="0"/>
              <a:t> { if {[</a:t>
            </a:r>
            <a:r>
              <a:rPr lang="en-US" sz="1800" dirty="0" smtClean="0"/>
              <a:t>string first </a:t>
            </a:r>
            <a:r>
              <a:rPr lang="en-US" sz="1800" dirty="0"/>
              <a:t>"</a:t>
            </a:r>
            <a:r>
              <a:rPr lang="en-US" sz="1800" dirty="0" err="1"/>
              <a:t>othername:UPN</a:t>
            </a:r>
            <a:r>
              <a:rPr lang="en-US" sz="1800" dirty="0"/>
              <a:t>" $</a:t>
            </a:r>
            <a:r>
              <a:rPr lang="en-US" sz="1800" dirty="0" err="1"/>
              <a:t>qq</a:t>
            </a:r>
            <a:r>
              <a:rPr lang="en-US" sz="1800" dirty="0"/>
              <a:t>] &gt;= 0} { return [string range $</a:t>
            </a:r>
            <a:r>
              <a:rPr lang="en-US" sz="1800" dirty="0" err="1"/>
              <a:t>qq</a:t>
            </a:r>
            <a:r>
              <a:rPr lang="en-US" sz="1800" dirty="0"/>
              <a:t> [expr { [</a:t>
            </a:r>
            <a:r>
              <a:rPr lang="en-US" sz="1800" dirty="0" smtClean="0"/>
              <a:t>string first </a:t>
            </a:r>
            <a:r>
              <a:rPr lang="en-US" sz="1800" dirty="0"/>
              <a:t>"&lt;" $</a:t>
            </a:r>
            <a:r>
              <a:rPr lang="en-US" sz="1800" dirty="0" err="1"/>
              <a:t>qq</a:t>
            </a:r>
            <a:r>
              <a:rPr lang="en-US" sz="1800" dirty="0"/>
              <a:t>] + 1 } ] [expr { [string first "&gt;" $</a:t>
            </a:r>
            <a:r>
              <a:rPr lang="en-US" sz="1800" dirty="0" err="1"/>
              <a:t>qq</a:t>
            </a:r>
            <a:r>
              <a:rPr lang="en-US" sz="1800" dirty="0"/>
              <a:t>] - 1 } ] ]; } }</a:t>
            </a:r>
          </a:p>
          <a:p>
            <a:r>
              <a:rPr lang="en-US" sz="1800" dirty="0"/>
              <a:t>After the UPN is extracted from above the very next is this </a:t>
            </a:r>
            <a:r>
              <a:rPr lang="en-US" sz="1800" dirty="0" err="1" smtClean="0"/>
              <a:t>iRule</a:t>
            </a:r>
            <a:r>
              <a:rPr lang="en-US" sz="1800" dirty="0" smtClean="0"/>
              <a:t>:</a:t>
            </a:r>
            <a:r>
              <a:rPr lang="en-US" sz="1800" dirty="0"/>
              <a:t> </a:t>
            </a:r>
            <a:r>
              <a:rPr lang="en-US" sz="1800" dirty="0" smtClean="0"/>
              <a:t>when </a:t>
            </a:r>
            <a:r>
              <a:rPr lang="en-US" sz="1800" dirty="0"/>
              <a:t>ACCESS_ACL_ALLOWED </a:t>
            </a:r>
            <a:r>
              <a:rPr lang="en-US" sz="1800" dirty="0" smtClean="0"/>
              <a:t>{</a:t>
            </a:r>
            <a:r>
              <a:rPr lang="en-US" sz="1800" dirty="0"/>
              <a:t>  set user [ACCESS::session data get "</a:t>
            </a:r>
            <a:r>
              <a:rPr lang="en-US" sz="1800" dirty="0" err="1"/>
              <a:t>session.logon.last.upn</a:t>
            </a:r>
            <a:r>
              <a:rPr lang="en-US" sz="1800" dirty="0" smtClean="0"/>
              <a:t>"]</a:t>
            </a:r>
            <a:r>
              <a:rPr lang="en-US" sz="1800" dirty="0"/>
              <a:t>  HTTP::header replace "</a:t>
            </a:r>
            <a:r>
              <a:rPr lang="en-US" sz="1800" dirty="0" err="1"/>
              <a:t>cacuser</a:t>
            </a:r>
            <a:r>
              <a:rPr lang="en-US" sz="1800" dirty="0"/>
              <a:t>" $</a:t>
            </a:r>
            <a:r>
              <a:rPr lang="en-US" sz="1800" dirty="0" smtClean="0"/>
              <a:t>user}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C3E9CF1-D74C-C84C-BFDE-2F04DF0BE56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9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F5 </a:t>
            </a:r>
            <a:r>
              <a:rPr lang="en-US" dirty="0" err="1"/>
              <a:t>Web.conf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SSOMode</a:t>
            </a:r>
            <a:r>
              <a:rPr lang="en-US" dirty="0"/>
              <a:t> = </a:t>
            </a:r>
            <a:r>
              <a:rPr lang="en-US" dirty="0" smtClean="0"/>
              <a:t>permissive </a:t>
            </a:r>
            <a:r>
              <a:rPr lang="en-US" dirty="0" err="1" smtClean="0"/>
              <a:t>trustedIP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XXX.XXX.XXX.XXX </a:t>
            </a:r>
            <a:r>
              <a:rPr lang="en-US" dirty="0" err="1" smtClean="0"/>
              <a:t>remoteUser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cacuser</a:t>
            </a:r>
            <a:r>
              <a:rPr lang="en-US" dirty="0"/>
              <a:t> </a:t>
            </a:r>
            <a:r>
              <a:rPr lang="en-US" dirty="0" err="1" smtClean="0"/>
              <a:t>allowSsoWithoutChangingServerConf</a:t>
            </a:r>
            <a:r>
              <a:rPr lang="en-US" dirty="0" smtClean="0"/>
              <a:t> </a:t>
            </a:r>
            <a:r>
              <a:rPr lang="en-US" dirty="0"/>
              <a:t>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C3E9CF1-D74C-C84C-BFDE-2F04DF0BE56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7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729" y="2190750"/>
            <a:ext cx="3705368" cy="857250"/>
          </a:xfrm>
        </p:spPr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14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plunk Test">
      <a:dk1>
        <a:sysClr val="windowText" lastClr="000000"/>
      </a:dk1>
      <a:lt1>
        <a:sysClr val="window" lastClr="FFFFFF"/>
      </a:lt1>
      <a:dk2>
        <a:srgbClr val="000000"/>
      </a:dk2>
      <a:lt2>
        <a:srgbClr val="EBEBEB"/>
      </a:lt2>
      <a:accent1>
        <a:srgbClr val="5F5F5F"/>
      </a:accent1>
      <a:accent2>
        <a:srgbClr val="00A9E1"/>
      </a:accent2>
      <a:accent3>
        <a:srgbClr val="65A637"/>
      </a:accent3>
      <a:accent4>
        <a:srgbClr val="C0C0C0"/>
      </a:accent4>
      <a:accent5>
        <a:srgbClr val="005F86"/>
      </a:accent5>
      <a:accent6>
        <a:srgbClr val="F2A900"/>
      </a:accent6>
      <a:hlink>
        <a:srgbClr val="00A9FF"/>
      </a:hlink>
      <a:folHlink>
        <a:srgbClr val="396B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mpd="sng">
          <a:solidFill>
            <a:schemeClr val="tx1">
              <a:lumMod val="50000"/>
              <a:lumOff val="5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/>
      <a:bodyPr lIns="51426" tIns="25713" rIns="51426" bIns="25713"/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Inv Colors">
      <a:dk1>
        <a:sysClr val="windowText" lastClr="000000"/>
      </a:dk1>
      <a:lt1>
        <a:sysClr val="window" lastClr="FFFFFF"/>
      </a:lt1>
      <a:dk2>
        <a:srgbClr val="201747"/>
      </a:dk2>
      <a:lt2>
        <a:srgbClr val="850F89"/>
      </a:lt2>
      <a:accent1>
        <a:srgbClr val="850F89"/>
      </a:accent1>
      <a:accent2>
        <a:srgbClr val="003B49"/>
      </a:accent2>
      <a:accent3>
        <a:srgbClr val="00778B"/>
      </a:accent3>
      <a:accent4>
        <a:srgbClr val="284734"/>
      </a:accent4>
      <a:accent5>
        <a:srgbClr val="046A38"/>
      </a:accent5>
      <a:accent6>
        <a:srgbClr val="8C7732"/>
      </a:accent6>
      <a:hlink>
        <a:srgbClr val="696158"/>
      </a:hlink>
      <a:folHlink>
        <a:srgbClr val="850F89"/>
      </a:folHlink>
    </a:clrScheme>
    <a:fontScheme name="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Custom Design">
  <a:themeElements>
    <a:clrScheme name="Inv Colors">
      <a:dk1>
        <a:sysClr val="windowText" lastClr="000000"/>
      </a:dk1>
      <a:lt1>
        <a:sysClr val="window" lastClr="FFFFFF"/>
      </a:lt1>
      <a:dk2>
        <a:srgbClr val="201747"/>
      </a:dk2>
      <a:lt2>
        <a:srgbClr val="850F89"/>
      </a:lt2>
      <a:accent1>
        <a:srgbClr val="850F89"/>
      </a:accent1>
      <a:accent2>
        <a:srgbClr val="003B49"/>
      </a:accent2>
      <a:accent3>
        <a:srgbClr val="00778B"/>
      </a:accent3>
      <a:accent4>
        <a:srgbClr val="284734"/>
      </a:accent4>
      <a:accent5>
        <a:srgbClr val="046A38"/>
      </a:accent5>
      <a:accent6>
        <a:srgbClr val="8C7732"/>
      </a:accent6>
      <a:hlink>
        <a:srgbClr val="696158"/>
      </a:hlink>
      <a:folHlink>
        <a:srgbClr val="850F89"/>
      </a:folHlink>
    </a:clrScheme>
    <a:fontScheme name="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Inv Colors">
      <a:dk1>
        <a:sysClr val="windowText" lastClr="000000"/>
      </a:dk1>
      <a:lt1>
        <a:sysClr val="window" lastClr="FFFFFF"/>
      </a:lt1>
      <a:dk2>
        <a:srgbClr val="201747"/>
      </a:dk2>
      <a:lt2>
        <a:srgbClr val="850F89"/>
      </a:lt2>
      <a:accent1>
        <a:srgbClr val="850F89"/>
      </a:accent1>
      <a:accent2>
        <a:srgbClr val="003B49"/>
      </a:accent2>
      <a:accent3>
        <a:srgbClr val="00778B"/>
      </a:accent3>
      <a:accent4>
        <a:srgbClr val="284734"/>
      </a:accent4>
      <a:accent5>
        <a:srgbClr val="046A38"/>
      </a:accent5>
      <a:accent6>
        <a:srgbClr val="8C7732"/>
      </a:accent6>
      <a:hlink>
        <a:srgbClr val="696158"/>
      </a:hlink>
      <a:folHlink>
        <a:srgbClr val="850F89"/>
      </a:folHlink>
    </a:clrScheme>
    <a:fontScheme name="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Custom Design">
  <a:themeElements>
    <a:clrScheme name="Inv Colors">
      <a:dk1>
        <a:sysClr val="windowText" lastClr="000000"/>
      </a:dk1>
      <a:lt1>
        <a:sysClr val="window" lastClr="FFFFFF"/>
      </a:lt1>
      <a:dk2>
        <a:srgbClr val="201747"/>
      </a:dk2>
      <a:lt2>
        <a:srgbClr val="850F89"/>
      </a:lt2>
      <a:accent1>
        <a:srgbClr val="850F89"/>
      </a:accent1>
      <a:accent2>
        <a:srgbClr val="003B49"/>
      </a:accent2>
      <a:accent3>
        <a:srgbClr val="00778B"/>
      </a:accent3>
      <a:accent4>
        <a:srgbClr val="284734"/>
      </a:accent4>
      <a:accent5>
        <a:srgbClr val="046A38"/>
      </a:accent5>
      <a:accent6>
        <a:srgbClr val="8C7732"/>
      </a:accent6>
      <a:hlink>
        <a:srgbClr val="696158"/>
      </a:hlink>
      <a:folHlink>
        <a:srgbClr val="850F89"/>
      </a:folHlink>
    </a:clrScheme>
    <a:fontScheme name="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18775</TotalTime>
  <Words>148</Words>
  <Application>Microsoft Office PowerPoint</Application>
  <PresentationFormat>On-screen Show (16:9)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</vt:i4>
      </vt:variant>
    </vt:vector>
  </HeadingPairs>
  <TitlesOfParts>
    <vt:vector size="20" baseType="lpstr">
      <vt:lpstr>ＭＳ Ｐゴシック</vt:lpstr>
      <vt:lpstr>Arial</vt:lpstr>
      <vt:lpstr>Avenir LT 35 Light</vt:lpstr>
      <vt:lpstr>Avenir LT Std 35 Light</vt:lpstr>
      <vt:lpstr>Calibri</vt:lpstr>
      <vt:lpstr>Gotham Book</vt:lpstr>
      <vt:lpstr>Gotham Medium</vt:lpstr>
      <vt:lpstr>Lucida Grande</vt:lpstr>
      <vt:lpstr>Myriad Pro</vt:lpstr>
      <vt:lpstr>Wingdings</vt:lpstr>
      <vt:lpstr>Wingdings 3</vt:lpstr>
      <vt:lpstr>Default Theme</vt:lpstr>
      <vt:lpstr>1_Custom Design</vt:lpstr>
      <vt:lpstr>3_Custom Design</vt:lpstr>
      <vt:lpstr>2_Custom Design</vt:lpstr>
      <vt:lpstr>4_Custom Design</vt:lpstr>
      <vt:lpstr>Splunk + PKI</vt:lpstr>
      <vt:lpstr>F5 iRule for APM</vt:lpstr>
      <vt:lpstr>F5 Web.conf</vt:lpstr>
      <vt:lpstr>Thank You</vt:lpstr>
    </vt:vector>
  </TitlesOfParts>
  <Company>Splunk Inc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Gartner Security Summit - Zappos + Splunk</dc:title>
  <dc:subject>Moving Beyond SIEM to Security Analytics</dc:subject>
  <dc:creator>David Hannigan (Zappos),  Haiyan Song</dc:creator>
  <cp:lastModifiedBy>Cuff, Theodore J Jr CTR (USA)</cp:lastModifiedBy>
  <cp:revision>221</cp:revision>
  <cp:lastPrinted>2014-11-18T23:49:27Z</cp:lastPrinted>
  <dcterms:created xsi:type="dcterms:W3CDTF">2014-06-02T20:35:58Z</dcterms:created>
  <dcterms:modified xsi:type="dcterms:W3CDTF">2020-04-16T13:35:49Z</dcterms:modified>
</cp:coreProperties>
</file>