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Golos Text"/>
      <p:regular r:id="rId29"/>
      <p:bold r:id="rId30"/>
    </p:embeddedFont>
    <p:embeddedFont>
      <p:font typeface="Anaheim"/>
      <p:regular r:id="rId31"/>
      <p:bold r:id="rId32"/>
    </p:embeddedFont>
    <p:embeddedFont>
      <p:font typeface="Bebas Neue"/>
      <p:regular r:id="rId33"/>
    </p:embeddedFont>
    <p:embeddedFont>
      <p:font typeface="PT Sans"/>
      <p:regular r:id="rId34"/>
      <p:bold r:id="rId35"/>
      <p:italic r:id="rId36"/>
      <p:boldItalic r:id="rId37"/>
    </p:embeddedFont>
    <p:embeddedFont>
      <p:font typeface="DM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C3DF52-2730-4E42-9757-6815DAACA3D0}">
  <a:tblStyle styleId="{D4C3DF52-2730-4E42-9757-6815DAACA3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italic.fntdata"/><Relationship Id="rId20" Type="http://schemas.openxmlformats.org/officeDocument/2006/relationships/slide" Target="slides/slide15.xml"/><Relationship Id="rId41" Type="http://schemas.openxmlformats.org/officeDocument/2006/relationships/font" Target="fonts/DM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olosTex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naheim-regular.fntdata"/><Relationship Id="rId30" Type="http://schemas.openxmlformats.org/officeDocument/2006/relationships/font" Target="fonts/GolosText-bold.fntdata"/><Relationship Id="rId11" Type="http://schemas.openxmlformats.org/officeDocument/2006/relationships/slide" Target="slides/slide6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5.xml"/><Relationship Id="rId32" Type="http://schemas.openxmlformats.org/officeDocument/2006/relationships/font" Target="fonts/Anaheim-bold.fntdata"/><Relationship Id="rId13" Type="http://schemas.openxmlformats.org/officeDocument/2006/relationships/slide" Target="slides/slide8.xml"/><Relationship Id="rId35" Type="http://schemas.openxmlformats.org/officeDocument/2006/relationships/font" Target="fonts/PTSans-bold.fntdata"/><Relationship Id="rId12" Type="http://schemas.openxmlformats.org/officeDocument/2006/relationships/slide" Target="slides/slide7.xml"/><Relationship Id="rId34" Type="http://schemas.openxmlformats.org/officeDocument/2006/relationships/font" Target="fonts/PTSans-regular.fntdata"/><Relationship Id="rId15" Type="http://schemas.openxmlformats.org/officeDocument/2006/relationships/slide" Target="slides/slide10.xml"/><Relationship Id="rId37" Type="http://schemas.openxmlformats.org/officeDocument/2006/relationships/font" Target="fonts/PTSans-boldItalic.fntdata"/><Relationship Id="rId14" Type="http://schemas.openxmlformats.org/officeDocument/2006/relationships/slide" Target="slides/slide9.xml"/><Relationship Id="rId36" Type="http://schemas.openxmlformats.org/officeDocument/2006/relationships/font" Target="fonts/PTSans-italic.fntdata"/><Relationship Id="rId17" Type="http://schemas.openxmlformats.org/officeDocument/2006/relationships/slide" Target="slides/slide12.xml"/><Relationship Id="rId39" Type="http://schemas.openxmlformats.org/officeDocument/2006/relationships/font" Target="fonts/DMSans-bold.fntdata"/><Relationship Id="rId16" Type="http://schemas.openxmlformats.org/officeDocument/2006/relationships/slide" Target="slides/slide11.xml"/><Relationship Id="rId38" Type="http://schemas.openxmlformats.org/officeDocument/2006/relationships/font" Target="fonts/DM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a95c35f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a95c35f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86fe6813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86fe681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86fe6813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86fe6813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86fe6813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86fe6813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86fe6813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86fe6813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86fe681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86fe681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86fe6813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86fe681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86fe6813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86fe6813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86fe6813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86fe6813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86fe6813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86fe6813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86fe6813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86fe6813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86fe6813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86fe6813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86fe681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86fe681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86fe6813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86fe6813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86fe681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86fe68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86fe681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86fe681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86fe6813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86fe6813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86fe6813b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86fe6813b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86fe6813b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86fe6813b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425" y="2655850"/>
            <a:ext cx="77175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66650" y="4102000"/>
            <a:ext cx="4010700" cy="426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1048650" y="539500"/>
            <a:ext cx="7046700" cy="2040900"/>
          </a:xfrm>
          <a:prstGeom prst="roundRect">
            <a:avLst>
              <a:gd fmla="val 50000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1854975" y="2895699"/>
            <a:ext cx="65760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1854975" y="4026350"/>
            <a:ext cx="6576000" cy="4971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11"/>
          <p:cNvSpPr/>
          <p:nvPr>
            <p:ph idx="2" type="pic"/>
          </p:nvPr>
        </p:nvSpPr>
        <p:spPr>
          <a:xfrm>
            <a:off x="713225" y="539500"/>
            <a:ext cx="3798000" cy="2280000"/>
          </a:xfrm>
          <a:prstGeom prst="roundRect">
            <a:avLst>
              <a:gd fmla="val 24731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5" name="Google Shape;45;p11"/>
          <p:cNvSpPr/>
          <p:nvPr>
            <p:ph idx="3" type="pic"/>
          </p:nvPr>
        </p:nvSpPr>
        <p:spPr>
          <a:xfrm>
            <a:off x="4632974" y="539500"/>
            <a:ext cx="3798000" cy="2280000"/>
          </a:xfrm>
          <a:prstGeom prst="roundRect">
            <a:avLst>
              <a:gd fmla="val 24731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5918838" y="3239600"/>
            <a:ext cx="25104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2" type="title"/>
          </p:nvPr>
        </p:nvSpPr>
        <p:spPr>
          <a:xfrm>
            <a:off x="6663138" y="1980400"/>
            <a:ext cx="10218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3" type="subTitle"/>
          </p:nvPr>
        </p:nvSpPr>
        <p:spPr>
          <a:xfrm>
            <a:off x="5918838" y="2553100"/>
            <a:ext cx="2510400" cy="8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4" type="subTitle"/>
          </p:nvPr>
        </p:nvSpPr>
        <p:spPr>
          <a:xfrm>
            <a:off x="3318320" y="3239600"/>
            <a:ext cx="25104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5" type="title"/>
          </p:nvPr>
        </p:nvSpPr>
        <p:spPr>
          <a:xfrm>
            <a:off x="4062620" y="1980400"/>
            <a:ext cx="10218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6" type="subTitle"/>
          </p:nvPr>
        </p:nvSpPr>
        <p:spPr>
          <a:xfrm>
            <a:off x="3318320" y="2553100"/>
            <a:ext cx="2510400" cy="8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7" type="subTitle"/>
          </p:nvPr>
        </p:nvSpPr>
        <p:spPr>
          <a:xfrm>
            <a:off x="714763" y="3239600"/>
            <a:ext cx="25104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8" type="title"/>
          </p:nvPr>
        </p:nvSpPr>
        <p:spPr>
          <a:xfrm>
            <a:off x="1459063" y="1980400"/>
            <a:ext cx="10218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9" type="subTitle"/>
          </p:nvPr>
        </p:nvSpPr>
        <p:spPr>
          <a:xfrm>
            <a:off x="714763" y="2553100"/>
            <a:ext cx="2510400" cy="8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004525" y="3730900"/>
            <a:ext cx="44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004525" y="920200"/>
            <a:ext cx="44265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4"/>
          <p:cNvSpPr/>
          <p:nvPr>
            <p:ph idx="2" type="pic"/>
          </p:nvPr>
        </p:nvSpPr>
        <p:spPr>
          <a:xfrm>
            <a:off x="713225" y="539500"/>
            <a:ext cx="3291300" cy="40644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720000" y="1110825"/>
            <a:ext cx="3841500" cy="20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720000" y="3172275"/>
            <a:ext cx="38415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/>
          <p:nvPr>
            <p:ph idx="2" type="pic"/>
          </p:nvPr>
        </p:nvSpPr>
        <p:spPr>
          <a:xfrm>
            <a:off x="4761175" y="893850"/>
            <a:ext cx="3669600" cy="3355800"/>
          </a:xfrm>
          <a:prstGeom prst="roundRect">
            <a:avLst>
              <a:gd fmla="val 23641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720000" y="1588950"/>
            <a:ext cx="3827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720000" y="2317950"/>
            <a:ext cx="38277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61500" y="1588825"/>
            <a:ext cx="36228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4561675" y="2317950"/>
            <a:ext cx="36228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720025" y="3476725"/>
            <a:ext cx="39330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2" type="subTitle"/>
          </p:nvPr>
        </p:nvSpPr>
        <p:spPr>
          <a:xfrm>
            <a:off x="720025" y="1736177"/>
            <a:ext cx="39330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3" type="subTitle"/>
          </p:nvPr>
        </p:nvSpPr>
        <p:spPr>
          <a:xfrm>
            <a:off x="720000" y="1253500"/>
            <a:ext cx="3933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4" type="subTitle"/>
          </p:nvPr>
        </p:nvSpPr>
        <p:spPr>
          <a:xfrm>
            <a:off x="720029" y="2994025"/>
            <a:ext cx="3933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" name="Google Shape;81;p19"/>
          <p:cNvSpPr/>
          <p:nvPr>
            <p:ph idx="5" type="pic"/>
          </p:nvPr>
        </p:nvSpPr>
        <p:spPr>
          <a:xfrm>
            <a:off x="5099550" y="3010525"/>
            <a:ext cx="3331500" cy="1593600"/>
          </a:xfrm>
          <a:prstGeom prst="roundRect">
            <a:avLst>
              <a:gd fmla="val 24731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82" name="Google Shape;82;p19"/>
          <p:cNvSpPr/>
          <p:nvPr>
            <p:ph idx="6" type="pic"/>
          </p:nvPr>
        </p:nvSpPr>
        <p:spPr>
          <a:xfrm>
            <a:off x="5099475" y="1270000"/>
            <a:ext cx="3331500" cy="1593600"/>
          </a:xfrm>
          <a:prstGeom prst="roundRect">
            <a:avLst>
              <a:gd fmla="val 24731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4691096" y="1494225"/>
            <a:ext cx="37329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2" type="subTitle"/>
          </p:nvPr>
        </p:nvSpPr>
        <p:spPr>
          <a:xfrm>
            <a:off x="720000" y="1494225"/>
            <a:ext cx="37329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2021973" y="976875"/>
            <a:ext cx="62634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09750" y="1043825"/>
            <a:ext cx="1351800" cy="105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021973" y="1731500"/>
            <a:ext cx="62634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713425" y="2533000"/>
            <a:ext cx="7717500" cy="2070900"/>
          </a:xfrm>
          <a:prstGeom prst="roundRect">
            <a:avLst>
              <a:gd fmla="val 50000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720000" y="445025"/>
            <a:ext cx="39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720000" y="1082325"/>
            <a:ext cx="3718800" cy="3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4710100" y="539500"/>
            <a:ext cx="3718800" cy="4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subTitle"/>
          </p:nvPr>
        </p:nvSpPr>
        <p:spPr>
          <a:xfrm>
            <a:off x="713201" y="3086851"/>
            <a:ext cx="23097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subTitle"/>
          </p:nvPr>
        </p:nvSpPr>
        <p:spPr>
          <a:xfrm>
            <a:off x="3417150" y="3086851"/>
            <a:ext cx="23097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3" type="subTitle"/>
          </p:nvPr>
        </p:nvSpPr>
        <p:spPr>
          <a:xfrm>
            <a:off x="6121106" y="3086851"/>
            <a:ext cx="23097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4" type="subTitle"/>
          </p:nvPr>
        </p:nvSpPr>
        <p:spPr>
          <a:xfrm>
            <a:off x="713200" y="2635350"/>
            <a:ext cx="2309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5" type="subTitle"/>
          </p:nvPr>
        </p:nvSpPr>
        <p:spPr>
          <a:xfrm>
            <a:off x="3417153" y="2635350"/>
            <a:ext cx="2309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6" type="subTitle"/>
          </p:nvPr>
        </p:nvSpPr>
        <p:spPr>
          <a:xfrm>
            <a:off x="6121107" y="2635350"/>
            <a:ext cx="2309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1746880" y="1617400"/>
            <a:ext cx="44607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2" type="subTitle"/>
          </p:nvPr>
        </p:nvSpPr>
        <p:spPr>
          <a:xfrm>
            <a:off x="1746905" y="2803350"/>
            <a:ext cx="44607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3" type="subTitle"/>
          </p:nvPr>
        </p:nvSpPr>
        <p:spPr>
          <a:xfrm>
            <a:off x="1746880" y="3989300"/>
            <a:ext cx="44607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4" type="subTitle"/>
          </p:nvPr>
        </p:nvSpPr>
        <p:spPr>
          <a:xfrm>
            <a:off x="1746880" y="1242100"/>
            <a:ext cx="4460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5" type="subTitle"/>
          </p:nvPr>
        </p:nvSpPr>
        <p:spPr>
          <a:xfrm>
            <a:off x="1746899" y="2428050"/>
            <a:ext cx="4460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6" type="subTitle"/>
          </p:nvPr>
        </p:nvSpPr>
        <p:spPr>
          <a:xfrm>
            <a:off x="1746876" y="3614000"/>
            <a:ext cx="4460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862748" y="21930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2" type="subTitle"/>
          </p:nvPr>
        </p:nvSpPr>
        <p:spPr>
          <a:xfrm>
            <a:off x="3788452" y="21930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3" type="subTitle"/>
          </p:nvPr>
        </p:nvSpPr>
        <p:spPr>
          <a:xfrm>
            <a:off x="1853348" y="39386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4" type="subTitle"/>
          </p:nvPr>
        </p:nvSpPr>
        <p:spPr>
          <a:xfrm>
            <a:off x="4779052" y="39386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5" type="subTitle"/>
          </p:nvPr>
        </p:nvSpPr>
        <p:spPr>
          <a:xfrm>
            <a:off x="862748" y="1817725"/>
            <a:ext cx="197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6" type="subTitle"/>
          </p:nvPr>
        </p:nvSpPr>
        <p:spPr>
          <a:xfrm>
            <a:off x="1853348" y="3563300"/>
            <a:ext cx="197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7" type="subTitle"/>
          </p:nvPr>
        </p:nvSpPr>
        <p:spPr>
          <a:xfrm>
            <a:off x="3788448" y="1817725"/>
            <a:ext cx="197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8" type="subTitle"/>
          </p:nvPr>
        </p:nvSpPr>
        <p:spPr>
          <a:xfrm>
            <a:off x="4779048" y="3563300"/>
            <a:ext cx="197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" type="subTitle"/>
          </p:nvPr>
        </p:nvSpPr>
        <p:spPr>
          <a:xfrm>
            <a:off x="713225" y="21930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2" type="subTitle"/>
          </p:nvPr>
        </p:nvSpPr>
        <p:spPr>
          <a:xfrm>
            <a:off x="3582904" y="21930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3" type="subTitle"/>
          </p:nvPr>
        </p:nvSpPr>
        <p:spPr>
          <a:xfrm>
            <a:off x="2424850" y="39386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4" type="subTitle"/>
          </p:nvPr>
        </p:nvSpPr>
        <p:spPr>
          <a:xfrm>
            <a:off x="4740954" y="39386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5" type="subTitle"/>
          </p:nvPr>
        </p:nvSpPr>
        <p:spPr>
          <a:xfrm>
            <a:off x="713225" y="1817725"/>
            <a:ext cx="197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6" type="subTitle"/>
          </p:nvPr>
        </p:nvSpPr>
        <p:spPr>
          <a:xfrm>
            <a:off x="2424850" y="3563300"/>
            <a:ext cx="197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7" type="subTitle"/>
          </p:nvPr>
        </p:nvSpPr>
        <p:spPr>
          <a:xfrm>
            <a:off x="3582900" y="1817725"/>
            <a:ext cx="197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8" type="subTitle"/>
          </p:nvPr>
        </p:nvSpPr>
        <p:spPr>
          <a:xfrm>
            <a:off x="4740950" y="3563300"/>
            <a:ext cx="197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9" type="subTitle"/>
          </p:nvPr>
        </p:nvSpPr>
        <p:spPr>
          <a:xfrm>
            <a:off x="6452579" y="21930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3" type="subTitle"/>
          </p:nvPr>
        </p:nvSpPr>
        <p:spPr>
          <a:xfrm>
            <a:off x="6452575" y="1817725"/>
            <a:ext cx="197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719900" y="2193025"/>
            <a:ext cx="2201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2" type="subTitle"/>
          </p:nvPr>
        </p:nvSpPr>
        <p:spPr>
          <a:xfrm>
            <a:off x="3471175" y="2193025"/>
            <a:ext cx="2201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3" type="subTitle"/>
          </p:nvPr>
        </p:nvSpPr>
        <p:spPr>
          <a:xfrm>
            <a:off x="718275" y="3938600"/>
            <a:ext cx="2201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4" type="subTitle"/>
          </p:nvPr>
        </p:nvSpPr>
        <p:spPr>
          <a:xfrm>
            <a:off x="3471987" y="3938600"/>
            <a:ext cx="2201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5" type="subTitle"/>
          </p:nvPr>
        </p:nvSpPr>
        <p:spPr>
          <a:xfrm>
            <a:off x="6224075" y="2193025"/>
            <a:ext cx="2201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6" type="subTitle"/>
          </p:nvPr>
        </p:nvSpPr>
        <p:spPr>
          <a:xfrm>
            <a:off x="6224075" y="3938600"/>
            <a:ext cx="2201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7" type="subTitle"/>
          </p:nvPr>
        </p:nvSpPr>
        <p:spPr>
          <a:xfrm>
            <a:off x="716600" y="1817725"/>
            <a:ext cx="2205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6"/>
          <p:cNvSpPr txBox="1"/>
          <p:nvPr>
            <p:ph idx="8" type="subTitle"/>
          </p:nvPr>
        </p:nvSpPr>
        <p:spPr>
          <a:xfrm>
            <a:off x="3469500" y="1817725"/>
            <a:ext cx="2205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26"/>
          <p:cNvSpPr txBox="1"/>
          <p:nvPr>
            <p:ph idx="9" type="subTitle"/>
          </p:nvPr>
        </p:nvSpPr>
        <p:spPr>
          <a:xfrm>
            <a:off x="6222400" y="1817725"/>
            <a:ext cx="2205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26"/>
          <p:cNvSpPr txBox="1"/>
          <p:nvPr>
            <p:ph idx="13" type="subTitle"/>
          </p:nvPr>
        </p:nvSpPr>
        <p:spPr>
          <a:xfrm>
            <a:off x="716600" y="3563301"/>
            <a:ext cx="2205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idx="14" type="subTitle"/>
          </p:nvPr>
        </p:nvSpPr>
        <p:spPr>
          <a:xfrm>
            <a:off x="3469500" y="3563301"/>
            <a:ext cx="2205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26"/>
          <p:cNvSpPr txBox="1"/>
          <p:nvPr>
            <p:ph idx="15" type="subTitle"/>
          </p:nvPr>
        </p:nvSpPr>
        <p:spPr>
          <a:xfrm>
            <a:off x="6222400" y="3563301"/>
            <a:ext cx="2205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hasCustomPrompt="1" type="title"/>
          </p:nvPr>
        </p:nvSpPr>
        <p:spPr>
          <a:xfrm>
            <a:off x="2223600" y="400726"/>
            <a:ext cx="4696800" cy="79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2223600" y="1275825"/>
            <a:ext cx="4696800" cy="4593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6" name="Google Shape;146;p27"/>
          <p:cNvSpPr txBox="1"/>
          <p:nvPr>
            <p:ph hasCustomPrompt="1" idx="2" type="title"/>
          </p:nvPr>
        </p:nvSpPr>
        <p:spPr>
          <a:xfrm>
            <a:off x="2223600" y="1835173"/>
            <a:ext cx="4696800" cy="79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27"/>
          <p:cNvSpPr txBox="1"/>
          <p:nvPr>
            <p:ph idx="3" type="subTitle"/>
          </p:nvPr>
        </p:nvSpPr>
        <p:spPr>
          <a:xfrm>
            <a:off x="2223600" y="2710262"/>
            <a:ext cx="4696800" cy="4593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8" name="Google Shape;148;p27"/>
          <p:cNvSpPr txBox="1"/>
          <p:nvPr>
            <p:ph hasCustomPrompt="1" idx="4" type="title"/>
          </p:nvPr>
        </p:nvSpPr>
        <p:spPr>
          <a:xfrm>
            <a:off x="2223600" y="3269596"/>
            <a:ext cx="4696800" cy="79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7"/>
          <p:cNvSpPr txBox="1"/>
          <p:nvPr>
            <p:ph idx="5" type="subTitle"/>
          </p:nvPr>
        </p:nvSpPr>
        <p:spPr>
          <a:xfrm>
            <a:off x="2223600" y="4144698"/>
            <a:ext cx="4696800" cy="4593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hasCustomPrompt="1" type="title"/>
          </p:nvPr>
        </p:nvSpPr>
        <p:spPr>
          <a:xfrm>
            <a:off x="1173125" y="2072150"/>
            <a:ext cx="13989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720000" y="3629175"/>
            <a:ext cx="23040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2" type="subTitle"/>
          </p:nvPr>
        </p:nvSpPr>
        <p:spPr>
          <a:xfrm>
            <a:off x="720000" y="3141000"/>
            <a:ext cx="23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hasCustomPrompt="1" idx="3" type="title"/>
          </p:nvPr>
        </p:nvSpPr>
        <p:spPr>
          <a:xfrm>
            <a:off x="3873125" y="2072150"/>
            <a:ext cx="13977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idx="4" type="subTitle"/>
          </p:nvPr>
        </p:nvSpPr>
        <p:spPr>
          <a:xfrm>
            <a:off x="3420037" y="3629175"/>
            <a:ext cx="23040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6" name="Google Shape;156;p28"/>
          <p:cNvSpPr txBox="1"/>
          <p:nvPr>
            <p:ph idx="5" type="subTitle"/>
          </p:nvPr>
        </p:nvSpPr>
        <p:spPr>
          <a:xfrm>
            <a:off x="3420037" y="3141000"/>
            <a:ext cx="23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hasCustomPrompt="1" idx="6" type="title"/>
          </p:nvPr>
        </p:nvSpPr>
        <p:spPr>
          <a:xfrm>
            <a:off x="6572013" y="2072150"/>
            <a:ext cx="13977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28"/>
          <p:cNvSpPr txBox="1"/>
          <p:nvPr>
            <p:ph idx="7" type="subTitle"/>
          </p:nvPr>
        </p:nvSpPr>
        <p:spPr>
          <a:xfrm>
            <a:off x="6120075" y="3629175"/>
            <a:ext cx="23040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9" name="Google Shape;159;p28"/>
          <p:cNvSpPr txBox="1"/>
          <p:nvPr>
            <p:ph idx="8" type="subTitle"/>
          </p:nvPr>
        </p:nvSpPr>
        <p:spPr>
          <a:xfrm>
            <a:off x="6120075" y="3141000"/>
            <a:ext cx="23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982675" y="540000"/>
            <a:ext cx="44481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1" type="subTitle"/>
          </p:nvPr>
        </p:nvSpPr>
        <p:spPr>
          <a:xfrm>
            <a:off x="3982675" y="1639500"/>
            <a:ext cx="44481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/>
        </p:nvSpPr>
        <p:spPr>
          <a:xfrm>
            <a:off x="3982675" y="3467100"/>
            <a:ext cx="44481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5" name="Google Shape;165;p29"/>
          <p:cNvSpPr/>
          <p:nvPr>
            <p:ph idx="2" type="pic"/>
          </p:nvPr>
        </p:nvSpPr>
        <p:spPr>
          <a:xfrm>
            <a:off x="713225" y="540000"/>
            <a:ext cx="3122100" cy="4063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/>
        </p:nvSpPr>
        <p:spPr>
          <a:xfrm>
            <a:off x="4" y="2796049"/>
            <a:ext cx="3792349" cy="2347456"/>
          </a:xfrm>
          <a:custGeom>
            <a:rect b="b" l="l" r="r" t="t"/>
            <a:pathLst>
              <a:path extrusionOk="0" h="41052" w="66323">
                <a:moveTo>
                  <a:pt x="10182" y="1"/>
                </a:moveTo>
                <a:cubicBezTo>
                  <a:pt x="6633" y="1"/>
                  <a:pt x="2945" y="1069"/>
                  <a:pt x="0" y="2765"/>
                </a:cubicBezTo>
                <a:lnTo>
                  <a:pt x="0" y="41051"/>
                </a:lnTo>
                <a:lnTo>
                  <a:pt x="66322" y="41051"/>
                </a:lnTo>
                <a:cubicBezTo>
                  <a:pt x="66322" y="41051"/>
                  <a:pt x="63277" y="30824"/>
                  <a:pt x="47816" y="30824"/>
                </a:cubicBezTo>
                <a:cubicBezTo>
                  <a:pt x="46702" y="30824"/>
                  <a:pt x="45524" y="30877"/>
                  <a:pt x="44278" y="30991"/>
                </a:cubicBezTo>
                <a:cubicBezTo>
                  <a:pt x="43099" y="31085"/>
                  <a:pt x="41939" y="31295"/>
                  <a:pt x="40778" y="31599"/>
                </a:cubicBezTo>
                <a:cubicBezTo>
                  <a:pt x="40161" y="31751"/>
                  <a:pt x="39526" y="31828"/>
                  <a:pt x="38907" y="31828"/>
                </a:cubicBezTo>
                <a:cubicBezTo>
                  <a:pt x="38438" y="31828"/>
                  <a:pt x="37979" y="31784"/>
                  <a:pt x="37545" y="31694"/>
                </a:cubicBezTo>
                <a:cubicBezTo>
                  <a:pt x="37527" y="31675"/>
                  <a:pt x="37489" y="31675"/>
                  <a:pt x="37450" y="31675"/>
                </a:cubicBezTo>
                <a:cubicBezTo>
                  <a:pt x="35719" y="31275"/>
                  <a:pt x="34483" y="29735"/>
                  <a:pt x="34464" y="27948"/>
                </a:cubicBezTo>
                <a:cubicBezTo>
                  <a:pt x="34426" y="25627"/>
                  <a:pt x="34958" y="23097"/>
                  <a:pt x="34083" y="20872"/>
                </a:cubicBezTo>
                <a:cubicBezTo>
                  <a:pt x="33457" y="20057"/>
                  <a:pt x="32851" y="19735"/>
                  <a:pt x="32250" y="19735"/>
                </a:cubicBezTo>
                <a:cubicBezTo>
                  <a:pt x="31279" y="19735"/>
                  <a:pt x="30320" y="20574"/>
                  <a:pt x="29310" y="21537"/>
                </a:cubicBezTo>
                <a:cubicBezTo>
                  <a:pt x="27944" y="22840"/>
                  <a:pt x="26484" y="24395"/>
                  <a:pt x="24777" y="24395"/>
                </a:cubicBezTo>
                <a:cubicBezTo>
                  <a:pt x="24440" y="24395"/>
                  <a:pt x="24094" y="24335"/>
                  <a:pt x="23737" y="24200"/>
                </a:cubicBezTo>
                <a:cubicBezTo>
                  <a:pt x="20998" y="23649"/>
                  <a:pt x="21550" y="19293"/>
                  <a:pt x="21284" y="16706"/>
                </a:cubicBezTo>
                <a:cubicBezTo>
                  <a:pt x="21340" y="15509"/>
                  <a:pt x="21454" y="14291"/>
                  <a:pt x="21550" y="13092"/>
                </a:cubicBezTo>
                <a:cubicBezTo>
                  <a:pt x="21816" y="9479"/>
                  <a:pt x="21816" y="5941"/>
                  <a:pt x="18829" y="2956"/>
                </a:cubicBezTo>
                <a:cubicBezTo>
                  <a:pt x="16497" y="877"/>
                  <a:pt x="13397" y="1"/>
                  <a:pt x="101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 rot="10800000">
            <a:off x="5351654" y="-1"/>
            <a:ext cx="3792349" cy="2347456"/>
          </a:xfrm>
          <a:custGeom>
            <a:rect b="b" l="l" r="r" t="t"/>
            <a:pathLst>
              <a:path extrusionOk="0" h="41052" w="66323">
                <a:moveTo>
                  <a:pt x="10182" y="1"/>
                </a:moveTo>
                <a:cubicBezTo>
                  <a:pt x="6633" y="1"/>
                  <a:pt x="2945" y="1069"/>
                  <a:pt x="0" y="2765"/>
                </a:cubicBezTo>
                <a:lnTo>
                  <a:pt x="0" y="41051"/>
                </a:lnTo>
                <a:lnTo>
                  <a:pt x="66322" y="41051"/>
                </a:lnTo>
                <a:cubicBezTo>
                  <a:pt x="66322" y="41051"/>
                  <a:pt x="63277" y="30824"/>
                  <a:pt x="47816" y="30824"/>
                </a:cubicBezTo>
                <a:cubicBezTo>
                  <a:pt x="46702" y="30824"/>
                  <a:pt x="45524" y="30877"/>
                  <a:pt x="44278" y="30991"/>
                </a:cubicBezTo>
                <a:cubicBezTo>
                  <a:pt x="43099" y="31085"/>
                  <a:pt x="41939" y="31295"/>
                  <a:pt x="40778" y="31599"/>
                </a:cubicBezTo>
                <a:cubicBezTo>
                  <a:pt x="40161" y="31751"/>
                  <a:pt x="39526" y="31828"/>
                  <a:pt x="38907" y="31828"/>
                </a:cubicBezTo>
                <a:cubicBezTo>
                  <a:pt x="38438" y="31828"/>
                  <a:pt x="37979" y="31784"/>
                  <a:pt x="37545" y="31694"/>
                </a:cubicBezTo>
                <a:cubicBezTo>
                  <a:pt x="37527" y="31675"/>
                  <a:pt x="37489" y="31675"/>
                  <a:pt x="37450" y="31675"/>
                </a:cubicBezTo>
                <a:cubicBezTo>
                  <a:pt x="35719" y="31275"/>
                  <a:pt x="34483" y="29735"/>
                  <a:pt x="34464" y="27948"/>
                </a:cubicBezTo>
                <a:cubicBezTo>
                  <a:pt x="34426" y="25627"/>
                  <a:pt x="34958" y="23097"/>
                  <a:pt x="34083" y="20872"/>
                </a:cubicBezTo>
                <a:cubicBezTo>
                  <a:pt x="33457" y="20057"/>
                  <a:pt x="32851" y="19735"/>
                  <a:pt x="32250" y="19735"/>
                </a:cubicBezTo>
                <a:cubicBezTo>
                  <a:pt x="31279" y="19735"/>
                  <a:pt x="30320" y="20574"/>
                  <a:pt x="29310" y="21537"/>
                </a:cubicBezTo>
                <a:cubicBezTo>
                  <a:pt x="27944" y="22840"/>
                  <a:pt x="26484" y="24395"/>
                  <a:pt x="24777" y="24395"/>
                </a:cubicBezTo>
                <a:cubicBezTo>
                  <a:pt x="24440" y="24395"/>
                  <a:pt x="24094" y="24335"/>
                  <a:pt x="23737" y="24200"/>
                </a:cubicBezTo>
                <a:cubicBezTo>
                  <a:pt x="20998" y="23649"/>
                  <a:pt x="21550" y="19293"/>
                  <a:pt x="21284" y="16706"/>
                </a:cubicBezTo>
                <a:cubicBezTo>
                  <a:pt x="21340" y="15509"/>
                  <a:pt x="21454" y="14291"/>
                  <a:pt x="21550" y="13092"/>
                </a:cubicBezTo>
                <a:cubicBezTo>
                  <a:pt x="21816" y="9479"/>
                  <a:pt x="21816" y="5941"/>
                  <a:pt x="18829" y="2956"/>
                </a:cubicBezTo>
                <a:cubicBezTo>
                  <a:pt x="16497" y="877"/>
                  <a:pt x="13397" y="1"/>
                  <a:pt x="101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215751"/>
            <a:ext cx="77040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/>
          <p:nvPr/>
        </p:nvSpPr>
        <p:spPr>
          <a:xfrm flipH="1" rot="10800000">
            <a:off x="-1" y="-17588"/>
            <a:ext cx="2546549" cy="2071486"/>
          </a:xfrm>
          <a:custGeom>
            <a:rect b="b" l="l" r="r" t="t"/>
            <a:pathLst>
              <a:path extrusionOk="0" h="66113" w="81275">
                <a:moveTo>
                  <a:pt x="6401" y="0"/>
                </a:moveTo>
                <a:cubicBezTo>
                  <a:pt x="3533" y="0"/>
                  <a:pt x="938" y="1186"/>
                  <a:pt x="210" y="1560"/>
                </a:cubicBezTo>
                <a:cubicBezTo>
                  <a:pt x="76" y="1618"/>
                  <a:pt x="0" y="1750"/>
                  <a:pt x="0" y="1884"/>
                </a:cubicBezTo>
                <a:lnTo>
                  <a:pt x="0" y="65732"/>
                </a:lnTo>
                <a:cubicBezTo>
                  <a:pt x="0" y="65942"/>
                  <a:pt x="172" y="66113"/>
                  <a:pt x="381" y="66113"/>
                </a:cubicBezTo>
                <a:lnTo>
                  <a:pt x="73873" y="66113"/>
                </a:lnTo>
                <a:cubicBezTo>
                  <a:pt x="74083" y="66113"/>
                  <a:pt x="74253" y="65942"/>
                  <a:pt x="74253" y="65732"/>
                </a:cubicBezTo>
                <a:cubicBezTo>
                  <a:pt x="74253" y="65732"/>
                  <a:pt x="81275" y="40840"/>
                  <a:pt x="65131" y="40840"/>
                </a:cubicBezTo>
                <a:cubicBezTo>
                  <a:pt x="64470" y="40840"/>
                  <a:pt x="63771" y="40882"/>
                  <a:pt x="63031" y="40969"/>
                </a:cubicBezTo>
                <a:cubicBezTo>
                  <a:pt x="60534" y="41261"/>
                  <a:pt x="54546" y="47131"/>
                  <a:pt x="48783" y="47131"/>
                </a:cubicBezTo>
                <a:cubicBezTo>
                  <a:pt x="47043" y="47131"/>
                  <a:pt x="45324" y="46596"/>
                  <a:pt x="43727" y="45211"/>
                </a:cubicBezTo>
                <a:cubicBezTo>
                  <a:pt x="41559" y="43327"/>
                  <a:pt x="41273" y="40684"/>
                  <a:pt x="41273" y="38078"/>
                </a:cubicBezTo>
                <a:cubicBezTo>
                  <a:pt x="41273" y="37223"/>
                  <a:pt x="41331" y="36348"/>
                  <a:pt x="41387" y="35473"/>
                </a:cubicBezTo>
                <a:cubicBezTo>
                  <a:pt x="41387" y="35453"/>
                  <a:pt x="41387" y="35435"/>
                  <a:pt x="41407" y="35397"/>
                </a:cubicBezTo>
                <a:cubicBezTo>
                  <a:pt x="44792" y="23490"/>
                  <a:pt x="33380" y="19210"/>
                  <a:pt x="20143" y="18393"/>
                </a:cubicBezTo>
                <a:cubicBezTo>
                  <a:pt x="12515" y="17899"/>
                  <a:pt x="16301" y="8275"/>
                  <a:pt x="13200" y="3596"/>
                </a:cubicBezTo>
                <a:cubicBezTo>
                  <a:pt x="11353" y="818"/>
                  <a:pt x="8783" y="0"/>
                  <a:pt x="64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 rot="-5400000">
            <a:off x="5524427" y="1566283"/>
            <a:ext cx="5185939" cy="2053144"/>
          </a:xfrm>
          <a:custGeom>
            <a:rect b="b" l="l" r="r" t="t"/>
            <a:pathLst>
              <a:path extrusionOk="0" h="34482" w="57774">
                <a:moveTo>
                  <a:pt x="9169" y="0"/>
                </a:moveTo>
                <a:cubicBezTo>
                  <a:pt x="5749" y="0"/>
                  <a:pt x="0" y="2536"/>
                  <a:pt x="0" y="6221"/>
                </a:cubicBezTo>
                <a:lnTo>
                  <a:pt x="0" y="34482"/>
                </a:lnTo>
                <a:lnTo>
                  <a:pt x="57774" y="34482"/>
                </a:lnTo>
                <a:lnTo>
                  <a:pt x="57774" y="11396"/>
                </a:lnTo>
                <a:cubicBezTo>
                  <a:pt x="56736" y="10977"/>
                  <a:pt x="55593" y="10787"/>
                  <a:pt x="54421" y="10787"/>
                </a:cubicBezTo>
                <a:cubicBezTo>
                  <a:pt x="53530" y="10787"/>
                  <a:pt x="52621" y="10897"/>
                  <a:pt x="51730" y="11101"/>
                </a:cubicBezTo>
                <a:cubicBezTo>
                  <a:pt x="48044" y="11927"/>
                  <a:pt x="45243" y="14064"/>
                  <a:pt x="42531" y="16570"/>
                </a:cubicBezTo>
                <a:cubicBezTo>
                  <a:pt x="40202" y="18722"/>
                  <a:pt x="37872" y="21051"/>
                  <a:pt x="34894" y="22319"/>
                </a:cubicBezTo>
                <a:cubicBezTo>
                  <a:pt x="33568" y="22876"/>
                  <a:pt x="32145" y="23171"/>
                  <a:pt x="30713" y="23171"/>
                </a:cubicBezTo>
                <a:cubicBezTo>
                  <a:pt x="30554" y="23171"/>
                  <a:pt x="30395" y="23167"/>
                  <a:pt x="30236" y="23160"/>
                </a:cubicBezTo>
                <a:cubicBezTo>
                  <a:pt x="29041" y="23101"/>
                  <a:pt x="27508" y="22938"/>
                  <a:pt x="26565" y="22083"/>
                </a:cubicBezTo>
                <a:cubicBezTo>
                  <a:pt x="25120" y="20757"/>
                  <a:pt x="26240" y="18561"/>
                  <a:pt x="26462" y="16968"/>
                </a:cubicBezTo>
                <a:cubicBezTo>
                  <a:pt x="26653" y="15508"/>
                  <a:pt x="26079" y="14256"/>
                  <a:pt x="24737" y="13548"/>
                </a:cubicBezTo>
                <a:cubicBezTo>
                  <a:pt x="24482" y="13411"/>
                  <a:pt x="24248" y="13351"/>
                  <a:pt x="24032" y="13351"/>
                </a:cubicBezTo>
                <a:cubicBezTo>
                  <a:pt x="23186" y="13351"/>
                  <a:pt x="22615" y="14271"/>
                  <a:pt x="22158" y="15023"/>
                </a:cubicBezTo>
                <a:cubicBezTo>
                  <a:pt x="21700" y="15744"/>
                  <a:pt x="21244" y="16658"/>
                  <a:pt x="20447" y="17057"/>
                </a:cubicBezTo>
                <a:cubicBezTo>
                  <a:pt x="20167" y="17195"/>
                  <a:pt x="19867" y="17259"/>
                  <a:pt x="19570" y="17259"/>
                </a:cubicBezTo>
                <a:cubicBezTo>
                  <a:pt x="18946" y="17259"/>
                  <a:pt x="18331" y="16976"/>
                  <a:pt x="17912" y="16497"/>
                </a:cubicBezTo>
                <a:cubicBezTo>
                  <a:pt x="16025" y="14315"/>
                  <a:pt x="17411" y="10806"/>
                  <a:pt x="17499" y="8314"/>
                </a:cubicBezTo>
                <a:cubicBezTo>
                  <a:pt x="17543" y="7091"/>
                  <a:pt x="17307" y="5926"/>
                  <a:pt x="16835" y="4865"/>
                </a:cubicBezTo>
                <a:cubicBezTo>
                  <a:pt x="15524" y="1857"/>
                  <a:pt x="12605" y="0"/>
                  <a:pt x="91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5055279" y="3608750"/>
            <a:ext cx="25056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1583300" y="3608750"/>
            <a:ext cx="25056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956550" y="1700250"/>
            <a:ext cx="44742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1" name="Google Shape;31;p7"/>
          <p:cNvSpPr/>
          <p:nvPr>
            <p:ph idx="2" type="pic"/>
          </p:nvPr>
        </p:nvSpPr>
        <p:spPr>
          <a:xfrm>
            <a:off x="794400" y="1244250"/>
            <a:ext cx="2959200" cy="3359700"/>
          </a:xfrm>
          <a:prstGeom prst="roundRect">
            <a:avLst>
              <a:gd fmla="val 24731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13225" y="955875"/>
            <a:ext cx="77175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789425" y="1379725"/>
            <a:ext cx="47583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789425" y="3065275"/>
            <a:ext cx="4758300" cy="7476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/>
          <p:nvPr>
            <p:ph idx="2" type="pic"/>
          </p:nvPr>
        </p:nvSpPr>
        <p:spPr>
          <a:xfrm>
            <a:off x="5904175" y="539500"/>
            <a:ext cx="2755500" cy="4064400"/>
          </a:xfrm>
          <a:prstGeom prst="roundRect">
            <a:avLst>
              <a:gd fmla="val 24731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-128525" y="-88200"/>
            <a:ext cx="9353700" cy="530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5167075" y="539500"/>
            <a:ext cx="3263700" cy="1047900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alsamiq.cloud/sp7eq16/p3n6ncc/rB8B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ctrTitle"/>
          </p:nvPr>
        </p:nvSpPr>
        <p:spPr>
          <a:xfrm>
            <a:off x="890100" y="2780050"/>
            <a:ext cx="73638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Life</a:t>
            </a:r>
            <a:endParaRPr/>
          </a:p>
        </p:txBody>
      </p:sp>
      <p:sp>
        <p:nvSpPr>
          <p:cNvPr id="177" name="Google Shape;177;p32"/>
          <p:cNvSpPr txBox="1"/>
          <p:nvPr>
            <p:ph idx="1" type="subTitle"/>
          </p:nvPr>
        </p:nvSpPr>
        <p:spPr>
          <a:xfrm>
            <a:off x="2566650" y="4102000"/>
            <a:ext cx="40107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SoftKraft</a:t>
            </a:r>
            <a:endParaRPr/>
          </a:p>
        </p:txBody>
      </p:sp>
      <p:pic>
        <p:nvPicPr>
          <p:cNvPr id="178" name="Google Shape;178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4377" l="0" r="0" t="12102"/>
          <a:stretch/>
        </p:blipFill>
        <p:spPr>
          <a:xfrm>
            <a:off x="1048650" y="539500"/>
            <a:ext cx="7046700" cy="2040900"/>
          </a:xfrm>
          <a:prstGeom prst="roundRect">
            <a:avLst>
              <a:gd fmla="val 29167" name="adj"/>
            </a:avLst>
          </a:prstGeom>
        </p:spPr>
      </p:pic>
      <p:sp>
        <p:nvSpPr>
          <p:cNvPr id="179" name="Google Shape;179;p32"/>
          <p:cNvSpPr/>
          <p:nvPr/>
        </p:nvSpPr>
        <p:spPr>
          <a:xfrm flipH="1" rot="10800000">
            <a:off x="-17650" y="-2"/>
            <a:ext cx="3417614" cy="2780052"/>
          </a:xfrm>
          <a:custGeom>
            <a:rect b="b" l="l" r="r" t="t"/>
            <a:pathLst>
              <a:path extrusionOk="0" h="66113" w="81275">
                <a:moveTo>
                  <a:pt x="6401" y="0"/>
                </a:moveTo>
                <a:cubicBezTo>
                  <a:pt x="3533" y="0"/>
                  <a:pt x="938" y="1186"/>
                  <a:pt x="210" y="1560"/>
                </a:cubicBezTo>
                <a:cubicBezTo>
                  <a:pt x="76" y="1618"/>
                  <a:pt x="0" y="1750"/>
                  <a:pt x="0" y="1884"/>
                </a:cubicBezTo>
                <a:lnTo>
                  <a:pt x="0" y="65732"/>
                </a:lnTo>
                <a:cubicBezTo>
                  <a:pt x="0" y="65942"/>
                  <a:pt x="172" y="66113"/>
                  <a:pt x="381" y="66113"/>
                </a:cubicBezTo>
                <a:lnTo>
                  <a:pt x="73873" y="66113"/>
                </a:lnTo>
                <a:cubicBezTo>
                  <a:pt x="74083" y="66113"/>
                  <a:pt x="74253" y="65942"/>
                  <a:pt x="74253" y="65732"/>
                </a:cubicBezTo>
                <a:cubicBezTo>
                  <a:pt x="74253" y="65732"/>
                  <a:pt x="81275" y="40840"/>
                  <a:pt x="65131" y="40840"/>
                </a:cubicBezTo>
                <a:cubicBezTo>
                  <a:pt x="64470" y="40840"/>
                  <a:pt x="63771" y="40882"/>
                  <a:pt x="63031" y="40969"/>
                </a:cubicBezTo>
                <a:cubicBezTo>
                  <a:pt x="60534" y="41261"/>
                  <a:pt x="54546" y="47131"/>
                  <a:pt x="48783" y="47131"/>
                </a:cubicBezTo>
                <a:cubicBezTo>
                  <a:pt x="47043" y="47131"/>
                  <a:pt x="45324" y="46596"/>
                  <a:pt x="43727" y="45211"/>
                </a:cubicBezTo>
                <a:cubicBezTo>
                  <a:pt x="41559" y="43327"/>
                  <a:pt x="41273" y="40684"/>
                  <a:pt x="41273" y="38078"/>
                </a:cubicBezTo>
                <a:cubicBezTo>
                  <a:pt x="41273" y="37223"/>
                  <a:pt x="41331" y="36348"/>
                  <a:pt x="41387" y="35473"/>
                </a:cubicBezTo>
                <a:cubicBezTo>
                  <a:pt x="41387" y="35453"/>
                  <a:pt x="41387" y="35435"/>
                  <a:pt x="41407" y="35397"/>
                </a:cubicBezTo>
                <a:cubicBezTo>
                  <a:pt x="44792" y="23490"/>
                  <a:pt x="33380" y="19210"/>
                  <a:pt x="20143" y="18393"/>
                </a:cubicBezTo>
                <a:cubicBezTo>
                  <a:pt x="12515" y="17899"/>
                  <a:pt x="16301" y="8275"/>
                  <a:pt x="13200" y="3596"/>
                </a:cubicBezTo>
                <a:cubicBezTo>
                  <a:pt x="11353" y="818"/>
                  <a:pt x="8783" y="0"/>
                  <a:pt x="64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/>
          <p:nvPr/>
        </p:nvSpPr>
        <p:spPr>
          <a:xfrm flipH="1" rot="-5400000">
            <a:off x="5554948" y="1183101"/>
            <a:ext cx="5221181" cy="2819679"/>
          </a:xfrm>
          <a:custGeom>
            <a:rect b="b" l="l" r="r" t="t"/>
            <a:pathLst>
              <a:path extrusionOk="0" h="34482" w="57774">
                <a:moveTo>
                  <a:pt x="9169" y="0"/>
                </a:moveTo>
                <a:cubicBezTo>
                  <a:pt x="5749" y="0"/>
                  <a:pt x="0" y="2536"/>
                  <a:pt x="0" y="6221"/>
                </a:cubicBezTo>
                <a:lnTo>
                  <a:pt x="0" y="34482"/>
                </a:lnTo>
                <a:lnTo>
                  <a:pt x="57774" y="34482"/>
                </a:lnTo>
                <a:lnTo>
                  <a:pt x="57774" y="11396"/>
                </a:lnTo>
                <a:cubicBezTo>
                  <a:pt x="56736" y="10977"/>
                  <a:pt x="55593" y="10787"/>
                  <a:pt x="54421" y="10787"/>
                </a:cubicBezTo>
                <a:cubicBezTo>
                  <a:pt x="53530" y="10787"/>
                  <a:pt x="52621" y="10897"/>
                  <a:pt x="51730" y="11101"/>
                </a:cubicBezTo>
                <a:cubicBezTo>
                  <a:pt x="48044" y="11927"/>
                  <a:pt x="45243" y="14064"/>
                  <a:pt x="42531" y="16570"/>
                </a:cubicBezTo>
                <a:cubicBezTo>
                  <a:pt x="40202" y="18722"/>
                  <a:pt x="37872" y="21051"/>
                  <a:pt x="34894" y="22319"/>
                </a:cubicBezTo>
                <a:cubicBezTo>
                  <a:pt x="33568" y="22876"/>
                  <a:pt x="32145" y="23171"/>
                  <a:pt x="30713" y="23171"/>
                </a:cubicBezTo>
                <a:cubicBezTo>
                  <a:pt x="30554" y="23171"/>
                  <a:pt x="30395" y="23167"/>
                  <a:pt x="30236" y="23160"/>
                </a:cubicBezTo>
                <a:cubicBezTo>
                  <a:pt x="29041" y="23101"/>
                  <a:pt x="27508" y="22938"/>
                  <a:pt x="26565" y="22083"/>
                </a:cubicBezTo>
                <a:cubicBezTo>
                  <a:pt x="25120" y="20757"/>
                  <a:pt x="26240" y="18561"/>
                  <a:pt x="26462" y="16968"/>
                </a:cubicBezTo>
                <a:cubicBezTo>
                  <a:pt x="26653" y="15508"/>
                  <a:pt x="26079" y="14256"/>
                  <a:pt x="24737" y="13548"/>
                </a:cubicBezTo>
                <a:cubicBezTo>
                  <a:pt x="24482" y="13411"/>
                  <a:pt x="24248" y="13351"/>
                  <a:pt x="24032" y="13351"/>
                </a:cubicBezTo>
                <a:cubicBezTo>
                  <a:pt x="23186" y="13351"/>
                  <a:pt x="22615" y="14271"/>
                  <a:pt x="22158" y="15023"/>
                </a:cubicBezTo>
                <a:cubicBezTo>
                  <a:pt x="21700" y="15744"/>
                  <a:pt x="21244" y="16658"/>
                  <a:pt x="20447" y="17057"/>
                </a:cubicBezTo>
                <a:cubicBezTo>
                  <a:pt x="20167" y="17195"/>
                  <a:pt x="19867" y="17259"/>
                  <a:pt x="19570" y="17259"/>
                </a:cubicBezTo>
                <a:cubicBezTo>
                  <a:pt x="18946" y="17259"/>
                  <a:pt x="18331" y="16976"/>
                  <a:pt x="17912" y="16497"/>
                </a:cubicBezTo>
                <a:cubicBezTo>
                  <a:pt x="16025" y="14315"/>
                  <a:pt x="17411" y="10806"/>
                  <a:pt x="17499" y="8314"/>
                </a:cubicBezTo>
                <a:cubicBezTo>
                  <a:pt x="17543" y="7091"/>
                  <a:pt x="17307" y="5926"/>
                  <a:pt x="16835" y="4865"/>
                </a:cubicBezTo>
                <a:cubicBezTo>
                  <a:pt x="15524" y="1857"/>
                  <a:pt x="12605" y="0"/>
                  <a:pt x="91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 flipH="1" rot="10800000">
            <a:off x="-17650" y="3619445"/>
            <a:ext cx="2101698" cy="1584030"/>
          </a:xfrm>
          <a:custGeom>
            <a:rect b="b" l="l" r="r" t="t"/>
            <a:pathLst>
              <a:path extrusionOk="0" h="39900" w="40589">
                <a:moveTo>
                  <a:pt x="1" y="1"/>
                </a:moveTo>
                <a:lnTo>
                  <a:pt x="1" y="37754"/>
                </a:lnTo>
                <a:cubicBezTo>
                  <a:pt x="1630" y="39085"/>
                  <a:pt x="3669" y="39900"/>
                  <a:pt x="5759" y="39900"/>
                </a:cubicBezTo>
                <a:cubicBezTo>
                  <a:pt x="6476" y="39900"/>
                  <a:pt x="7199" y="39804"/>
                  <a:pt x="7913" y="39600"/>
                </a:cubicBezTo>
                <a:cubicBezTo>
                  <a:pt x="12612" y="38230"/>
                  <a:pt x="13467" y="33570"/>
                  <a:pt x="14400" y="29405"/>
                </a:cubicBezTo>
                <a:cubicBezTo>
                  <a:pt x="15198" y="25848"/>
                  <a:pt x="16378" y="22140"/>
                  <a:pt x="20276" y="21036"/>
                </a:cubicBezTo>
                <a:cubicBezTo>
                  <a:pt x="20677" y="20924"/>
                  <a:pt x="21085" y="20856"/>
                  <a:pt x="21480" y="20856"/>
                </a:cubicBezTo>
                <a:cubicBezTo>
                  <a:pt x="22281" y="20856"/>
                  <a:pt x="23025" y="21134"/>
                  <a:pt x="23547" y="21873"/>
                </a:cubicBezTo>
                <a:cubicBezTo>
                  <a:pt x="24366" y="23015"/>
                  <a:pt x="24498" y="24554"/>
                  <a:pt x="24822" y="25886"/>
                </a:cubicBezTo>
                <a:cubicBezTo>
                  <a:pt x="25221" y="27598"/>
                  <a:pt x="25925" y="29233"/>
                  <a:pt x="27808" y="29728"/>
                </a:cubicBezTo>
                <a:cubicBezTo>
                  <a:pt x="28340" y="29871"/>
                  <a:pt x="28953" y="29955"/>
                  <a:pt x="29597" y="29955"/>
                </a:cubicBezTo>
                <a:cubicBezTo>
                  <a:pt x="31344" y="29955"/>
                  <a:pt x="33323" y="29335"/>
                  <a:pt x="34560" y="27598"/>
                </a:cubicBezTo>
                <a:cubicBezTo>
                  <a:pt x="40589" y="19153"/>
                  <a:pt x="35245" y="1"/>
                  <a:pt x="35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d’ús</a:t>
            </a:r>
            <a:endParaRPr/>
          </a:p>
        </p:txBody>
      </p:sp>
      <p:sp>
        <p:nvSpPr>
          <p:cNvPr id="273" name="Google Shape;273;p41"/>
          <p:cNvSpPr/>
          <p:nvPr/>
        </p:nvSpPr>
        <p:spPr>
          <a:xfrm>
            <a:off x="7725111" y="3897448"/>
            <a:ext cx="1418830" cy="1246093"/>
          </a:xfrm>
          <a:custGeom>
            <a:rect b="b" l="l" r="r" t="t"/>
            <a:pathLst>
              <a:path extrusionOk="0" h="44563" w="50745">
                <a:moveTo>
                  <a:pt x="50745" y="0"/>
                </a:moveTo>
                <a:cubicBezTo>
                  <a:pt x="48406" y="437"/>
                  <a:pt x="46142" y="1369"/>
                  <a:pt x="44278" y="2891"/>
                </a:cubicBezTo>
                <a:cubicBezTo>
                  <a:pt x="41863" y="4869"/>
                  <a:pt x="40342" y="7722"/>
                  <a:pt x="39181" y="10555"/>
                </a:cubicBezTo>
                <a:cubicBezTo>
                  <a:pt x="37241" y="15330"/>
                  <a:pt x="36157" y="20826"/>
                  <a:pt x="32468" y="24649"/>
                </a:cubicBezTo>
                <a:cubicBezTo>
                  <a:pt x="31262" y="25922"/>
                  <a:pt x="29895" y="26487"/>
                  <a:pt x="28235" y="26487"/>
                </a:cubicBezTo>
                <a:cubicBezTo>
                  <a:pt x="28009" y="26487"/>
                  <a:pt x="27778" y="26476"/>
                  <a:pt x="27541" y="26456"/>
                </a:cubicBezTo>
                <a:cubicBezTo>
                  <a:pt x="26385" y="26359"/>
                  <a:pt x="25156" y="26172"/>
                  <a:pt x="23956" y="26172"/>
                </a:cubicBezTo>
                <a:cubicBezTo>
                  <a:pt x="22568" y="26172"/>
                  <a:pt x="21219" y="26422"/>
                  <a:pt x="20067" y="27350"/>
                </a:cubicBezTo>
                <a:cubicBezTo>
                  <a:pt x="18431" y="28662"/>
                  <a:pt x="17917" y="31134"/>
                  <a:pt x="16852" y="32884"/>
                </a:cubicBezTo>
                <a:cubicBezTo>
                  <a:pt x="15711" y="34748"/>
                  <a:pt x="14151" y="36175"/>
                  <a:pt x="11964" y="36346"/>
                </a:cubicBezTo>
                <a:cubicBezTo>
                  <a:pt x="2721" y="37107"/>
                  <a:pt x="0" y="44562"/>
                  <a:pt x="0" y="44562"/>
                </a:cubicBezTo>
                <a:lnTo>
                  <a:pt x="50745" y="44562"/>
                </a:lnTo>
                <a:lnTo>
                  <a:pt x="507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1"/>
          <p:cNvSpPr/>
          <p:nvPr/>
        </p:nvSpPr>
        <p:spPr>
          <a:xfrm flipH="1">
            <a:off x="7559507" y="-9"/>
            <a:ext cx="1584493" cy="1557596"/>
          </a:xfrm>
          <a:custGeom>
            <a:rect b="b" l="l" r="r" t="t"/>
            <a:pathLst>
              <a:path extrusionOk="0" h="39900" w="40589">
                <a:moveTo>
                  <a:pt x="1" y="1"/>
                </a:moveTo>
                <a:lnTo>
                  <a:pt x="1" y="37754"/>
                </a:lnTo>
                <a:cubicBezTo>
                  <a:pt x="1630" y="39085"/>
                  <a:pt x="3669" y="39900"/>
                  <a:pt x="5759" y="39900"/>
                </a:cubicBezTo>
                <a:cubicBezTo>
                  <a:pt x="6476" y="39900"/>
                  <a:pt x="7199" y="39804"/>
                  <a:pt x="7913" y="39600"/>
                </a:cubicBezTo>
                <a:cubicBezTo>
                  <a:pt x="12612" y="38230"/>
                  <a:pt x="13467" y="33570"/>
                  <a:pt x="14400" y="29405"/>
                </a:cubicBezTo>
                <a:cubicBezTo>
                  <a:pt x="15198" y="25848"/>
                  <a:pt x="16378" y="22140"/>
                  <a:pt x="20276" y="21036"/>
                </a:cubicBezTo>
                <a:cubicBezTo>
                  <a:pt x="20677" y="20924"/>
                  <a:pt x="21085" y="20856"/>
                  <a:pt x="21480" y="20856"/>
                </a:cubicBezTo>
                <a:cubicBezTo>
                  <a:pt x="22281" y="20856"/>
                  <a:pt x="23025" y="21134"/>
                  <a:pt x="23547" y="21873"/>
                </a:cubicBezTo>
                <a:cubicBezTo>
                  <a:pt x="24366" y="23015"/>
                  <a:pt x="24498" y="24554"/>
                  <a:pt x="24822" y="25886"/>
                </a:cubicBezTo>
                <a:cubicBezTo>
                  <a:pt x="25221" y="27598"/>
                  <a:pt x="25925" y="29233"/>
                  <a:pt x="27808" y="29728"/>
                </a:cubicBezTo>
                <a:cubicBezTo>
                  <a:pt x="28340" y="29871"/>
                  <a:pt x="28953" y="29955"/>
                  <a:pt x="29597" y="29955"/>
                </a:cubicBezTo>
                <a:cubicBezTo>
                  <a:pt x="31344" y="29955"/>
                  <a:pt x="33323" y="29335"/>
                  <a:pt x="34560" y="27598"/>
                </a:cubicBezTo>
                <a:cubicBezTo>
                  <a:pt x="40589" y="19153"/>
                  <a:pt x="35245" y="1"/>
                  <a:pt x="352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1"/>
          <p:cNvSpPr/>
          <p:nvPr/>
        </p:nvSpPr>
        <p:spPr>
          <a:xfrm rot="5400000">
            <a:off x="-1990787" y="1376660"/>
            <a:ext cx="5150497" cy="2397176"/>
          </a:xfrm>
          <a:custGeom>
            <a:rect b="b" l="l" r="r" t="t"/>
            <a:pathLst>
              <a:path extrusionOk="0" h="26890" w="57775">
                <a:moveTo>
                  <a:pt x="52" y="0"/>
                </a:moveTo>
                <a:cubicBezTo>
                  <a:pt x="35" y="0"/>
                  <a:pt x="18" y="0"/>
                  <a:pt x="1" y="1"/>
                </a:cubicBezTo>
                <a:lnTo>
                  <a:pt x="1" y="26890"/>
                </a:lnTo>
                <a:lnTo>
                  <a:pt x="57774" y="26890"/>
                </a:lnTo>
                <a:lnTo>
                  <a:pt x="57774" y="5440"/>
                </a:lnTo>
                <a:cubicBezTo>
                  <a:pt x="56707" y="5070"/>
                  <a:pt x="55574" y="4901"/>
                  <a:pt x="54431" y="4901"/>
                </a:cubicBezTo>
                <a:cubicBezTo>
                  <a:pt x="52020" y="4901"/>
                  <a:pt x="49562" y="5651"/>
                  <a:pt x="47573" y="6841"/>
                </a:cubicBezTo>
                <a:cubicBezTo>
                  <a:pt x="44285" y="8830"/>
                  <a:pt x="42915" y="11956"/>
                  <a:pt x="41470" y="15346"/>
                </a:cubicBezTo>
                <a:cubicBezTo>
                  <a:pt x="40320" y="18074"/>
                  <a:pt x="38683" y="20462"/>
                  <a:pt x="35809" y="21508"/>
                </a:cubicBezTo>
                <a:cubicBezTo>
                  <a:pt x="34277" y="22063"/>
                  <a:pt x="32546" y="22292"/>
                  <a:pt x="30828" y="22292"/>
                </a:cubicBezTo>
                <a:cubicBezTo>
                  <a:pt x="29669" y="22292"/>
                  <a:pt x="28517" y="22188"/>
                  <a:pt x="27436" y="22010"/>
                </a:cubicBezTo>
                <a:cubicBezTo>
                  <a:pt x="24796" y="21583"/>
                  <a:pt x="22836" y="20167"/>
                  <a:pt x="21274" y="18015"/>
                </a:cubicBezTo>
                <a:cubicBezTo>
                  <a:pt x="19460" y="15480"/>
                  <a:pt x="18443" y="12309"/>
                  <a:pt x="14860" y="12001"/>
                </a:cubicBezTo>
                <a:cubicBezTo>
                  <a:pt x="13401" y="11867"/>
                  <a:pt x="11898" y="12089"/>
                  <a:pt x="10497" y="11572"/>
                </a:cubicBezTo>
                <a:cubicBezTo>
                  <a:pt x="9288" y="11145"/>
                  <a:pt x="8344" y="10216"/>
                  <a:pt x="7814" y="9052"/>
                </a:cubicBezTo>
                <a:cubicBezTo>
                  <a:pt x="7180" y="7637"/>
                  <a:pt x="7195" y="6029"/>
                  <a:pt x="6620" y="4585"/>
                </a:cubicBezTo>
                <a:cubicBezTo>
                  <a:pt x="6119" y="3332"/>
                  <a:pt x="5146" y="2285"/>
                  <a:pt x="4085" y="1489"/>
                </a:cubicBezTo>
                <a:cubicBezTo>
                  <a:pt x="2904" y="615"/>
                  <a:pt x="1438" y="0"/>
                  <a:pt x="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6" name="Google Shape;276;p41"/>
          <p:cNvGraphicFramePr/>
          <p:nvPr/>
        </p:nvGraphicFramePr>
        <p:xfrm>
          <a:off x="952500" y="126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{D4C3DF52-2730-4E42-9757-6815DAACA3D0}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Realitzar una videoconferència amb un familiar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Validar les alertes de medicació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Omplir el formulari del registre mèdic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Visualizar posologia dels medicaments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Introduïr dades sobre la medicació actual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Consultar estadístiques de temps d’ús de l'aplicació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Programar una cita amb el metge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Consultar dades de l’activitat diaria de l’usuari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Validar les dades mèdiques de l’usuari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Desactivar el monitoratge dels dispositius IoT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Canviar dades de la posologia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2920873" y="2272425"/>
            <a:ext cx="62634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Registre mèdic</a:t>
            </a:r>
            <a:endParaRPr/>
          </a:p>
        </p:txBody>
      </p:sp>
      <p:sp>
        <p:nvSpPr>
          <p:cNvPr id="282" name="Google Shape;282;p42"/>
          <p:cNvSpPr txBox="1"/>
          <p:nvPr>
            <p:ph idx="2" type="title"/>
          </p:nvPr>
        </p:nvSpPr>
        <p:spPr>
          <a:xfrm>
            <a:off x="223575" y="1818075"/>
            <a:ext cx="26973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01</a:t>
            </a:r>
            <a:endParaRPr sz="9600"/>
          </a:p>
        </p:txBody>
      </p:sp>
      <p:sp>
        <p:nvSpPr>
          <p:cNvPr id="283" name="Google Shape;283;p42"/>
          <p:cNvSpPr/>
          <p:nvPr/>
        </p:nvSpPr>
        <p:spPr>
          <a:xfrm>
            <a:off x="-7" y="7"/>
            <a:ext cx="1644057" cy="1239294"/>
          </a:xfrm>
          <a:custGeom>
            <a:rect b="b" l="l" r="r" t="t"/>
            <a:pathLst>
              <a:path extrusionOk="0" h="39900" w="40589">
                <a:moveTo>
                  <a:pt x="1" y="1"/>
                </a:moveTo>
                <a:lnTo>
                  <a:pt x="1" y="37754"/>
                </a:lnTo>
                <a:cubicBezTo>
                  <a:pt x="1630" y="39085"/>
                  <a:pt x="3669" y="39900"/>
                  <a:pt x="5759" y="39900"/>
                </a:cubicBezTo>
                <a:cubicBezTo>
                  <a:pt x="6476" y="39900"/>
                  <a:pt x="7199" y="39804"/>
                  <a:pt x="7913" y="39600"/>
                </a:cubicBezTo>
                <a:cubicBezTo>
                  <a:pt x="12612" y="38230"/>
                  <a:pt x="13467" y="33570"/>
                  <a:pt x="14400" y="29405"/>
                </a:cubicBezTo>
                <a:cubicBezTo>
                  <a:pt x="15198" y="25848"/>
                  <a:pt x="16378" y="22140"/>
                  <a:pt x="20276" y="21036"/>
                </a:cubicBezTo>
                <a:cubicBezTo>
                  <a:pt x="20677" y="20924"/>
                  <a:pt x="21085" y="20856"/>
                  <a:pt x="21480" y="20856"/>
                </a:cubicBezTo>
                <a:cubicBezTo>
                  <a:pt x="22281" y="20856"/>
                  <a:pt x="23025" y="21134"/>
                  <a:pt x="23547" y="21873"/>
                </a:cubicBezTo>
                <a:cubicBezTo>
                  <a:pt x="24366" y="23015"/>
                  <a:pt x="24498" y="24554"/>
                  <a:pt x="24822" y="25886"/>
                </a:cubicBezTo>
                <a:cubicBezTo>
                  <a:pt x="25221" y="27598"/>
                  <a:pt x="25925" y="29233"/>
                  <a:pt x="27808" y="29728"/>
                </a:cubicBezTo>
                <a:cubicBezTo>
                  <a:pt x="28340" y="29871"/>
                  <a:pt x="28953" y="29955"/>
                  <a:pt x="29597" y="29955"/>
                </a:cubicBezTo>
                <a:cubicBezTo>
                  <a:pt x="31344" y="29955"/>
                  <a:pt x="33323" y="29335"/>
                  <a:pt x="34560" y="27598"/>
                </a:cubicBezTo>
                <a:cubicBezTo>
                  <a:pt x="40589" y="19153"/>
                  <a:pt x="35245" y="1"/>
                  <a:pt x="352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2"/>
          <p:cNvSpPr/>
          <p:nvPr/>
        </p:nvSpPr>
        <p:spPr>
          <a:xfrm rot="-5400000">
            <a:off x="5731845" y="1478082"/>
            <a:ext cx="5168173" cy="2176762"/>
          </a:xfrm>
          <a:custGeom>
            <a:rect b="b" l="l" r="r" t="t"/>
            <a:pathLst>
              <a:path extrusionOk="0" h="34482" w="57774">
                <a:moveTo>
                  <a:pt x="9169" y="0"/>
                </a:moveTo>
                <a:cubicBezTo>
                  <a:pt x="5749" y="0"/>
                  <a:pt x="0" y="2536"/>
                  <a:pt x="0" y="6221"/>
                </a:cubicBezTo>
                <a:lnTo>
                  <a:pt x="0" y="34482"/>
                </a:lnTo>
                <a:lnTo>
                  <a:pt x="57774" y="34482"/>
                </a:lnTo>
                <a:lnTo>
                  <a:pt x="57774" y="11396"/>
                </a:lnTo>
                <a:cubicBezTo>
                  <a:pt x="56736" y="10977"/>
                  <a:pt x="55593" y="10787"/>
                  <a:pt x="54421" y="10787"/>
                </a:cubicBezTo>
                <a:cubicBezTo>
                  <a:pt x="53530" y="10787"/>
                  <a:pt x="52621" y="10897"/>
                  <a:pt x="51730" y="11101"/>
                </a:cubicBezTo>
                <a:cubicBezTo>
                  <a:pt x="48044" y="11927"/>
                  <a:pt x="45243" y="14064"/>
                  <a:pt x="42531" y="16570"/>
                </a:cubicBezTo>
                <a:cubicBezTo>
                  <a:pt x="40202" y="18722"/>
                  <a:pt x="37872" y="21051"/>
                  <a:pt x="34894" y="22319"/>
                </a:cubicBezTo>
                <a:cubicBezTo>
                  <a:pt x="33568" y="22876"/>
                  <a:pt x="32145" y="23171"/>
                  <a:pt x="30713" y="23171"/>
                </a:cubicBezTo>
                <a:cubicBezTo>
                  <a:pt x="30554" y="23171"/>
                  <a:pt x="30395" y="23167"/>
                  <a:pt x="30236" y="23160"/>
                </a:cubicBezTo>
                <a:cubicBezTo>
                  <a:pt x="29041" y="23101"/>
                  <a:pt x="27508" y="22938"/>
                  <a:pt x="26565" y="22083"/>
                </a:cubicBezTo>
                <a:cubicBezTo>
                  <a:pt x="25120" y="20757"/>
                  <a:pt x="26240" y="18561"/>
                  <a:pt x="26462" y="16968"/>
                </a:cubicBezTo>
                <a:cubicBezTo>
                  <a:pt x="26653" y="15508"/>
                  <a:pt x="26079" y="14256"/>
                  <a:pt x="24737" y="13548"/>
                </a:cubicBezTo>
                <a:cubicBezTo>
                  <a:pt x="24482" y="13411"/>
                  <a:pt x="24248" y="13351"/>
                  <a:pt x="24032" y="13351"/>
                </a:cubicBezTo>
                <a:cubicBezTo>
                  <a:pt x="23186" y="13351"/>
                  <a:pt x="22615" y="14271"/>
                  <a:pt x="22158" y="15023"/>
                </a:cubicBezTo>
                <a:cubicBezTo>
                  <a:pt x="21700" y="15744"/>
                  <a:pt x="21244" y="16658"/>
                  <a:pt x="20447" y="17057"/>
                </a:cubicBezTo>
                <a:cubicBezTo>
                  <a:pt x="20167" y="17195"/>
                  <a:pt x="19867" y="17259"/>
                  <a:pt x="19570" y="17259"/>
                </a:cubicBezTo>
                <a:cubicBezTo>
                  <a:pt x="18946" y="17259"/>
                  <a:pt x="18331" y="16976"/>
                  <a:pt x="17912" y="16497"/>
                </a:cubicBezTo>
                <a:cubicBezTo>
                  <a:pt x="16025" y="14315"/>
                  <a:pt x="17411" y="10806"/>
                  <a:pt x="17499" y="8314"/>
                </a:cubicBezTo>
                <a:cubicBezTo>
                  <a:pt x="17543" y="7091"/>
                  <a:pt x="17307" y="5926"/>
                  <a:pt x="16835" y="4865"/>
                </a:cubicBezTo>
                <a:cubicBezTo>
                  <a:pt x="15524" y="1857"/>
                  <a:pt x="12605" y="0"/>
                  <a:pt x="91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75" y="-105925"/>
            <a:ext cx="7329276" cy="53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284" y="0"/>
            <a:ext cx="577744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5853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891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2978425" y="1818075"/>
            <a:ext cx="62634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activitat diària</a:t>
            </a:r>
            <a:endParaRPr/>
          </a:p>
        </p:txBody>
      </p:sp>
      <p:sp>
        <p:nvSpPr>
          <p:cNvPr id="310" name="Google Shape;310;p47"/>
          <p:cNvSpPr txBox="1"/>
          <p:nvPr>
            <p:ph idx="2" type="title"/>
          </p:nvPr>
        </p:nvSpPr>
        <p:spPr>
          <a:xfrm>
            <a:off x="223575" y="1818075"/>
            <a:ext cx="26973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02</a:t>
            </a:r>
            <a:endParaRPr sz="9600"/>
          </a:p>
        </p:txBody>
      </p:sp>
      <p:sp>
        <p:nvSpPr>
          <p:cNvPr id="311" name="Google Shape;311;p47"/>
          <p:cNvSpPr/>
          <p:nvPr/>
        </p:nvSpPr>
        <p:spPr>
          <a:xfrm>
            <a:off x="-7" y="7"/>
            <a:ext cx="1644057" cy="1239294"/>
          </a:xfrm>
          <a:custGeom>
            <a:rect b="b" l="l" r="r" t="t"/>
            <a:pathLst>
              <a:path extrusionOk="0" h="39900" w="40589">
                <a:moveTo>
                  <a:pt x="1" y="1"/>
                </a:moveTo>
                <a:lnTo>
                  <a:pt x="1" y="37754"/>
                </a:lnTo>
                <a:cubicBezTo>
                  <a:pt x="1630" y="39085"/>
                  <a:pt x="3669" y="39900"/>
                  <a:pt x="5759" y="39900"/>
                </a:cubicBezTo>
                <a:cubicBezTo>
                  <a:pt x="6476" y="39900"/>
                  <a:pt x="7199" y="39804"/>
                  <a:pt x="7913" y="39600"/>
                </a:cubicBezTo>
                <a:cubicBezTo>
                  <a:pt x="12612" y="38230"/>
                  <a:pt x="13467" y="33570"/>
                  <a:pt x="14400" y="29405"/>
                </a:cubicBezTo>
                <a:cubicBezTo>
                  <a:pt x="15198" y="25848"/>
                  <a:pt x="16378" y="22140"/>
                  <a:pt x="20276" y="21036"/>
                </a:cubicBezTo>
                <a:cubicBezTo>
                  <a:pt x="20677" y="20924"/>
                  <a:pt x="21085" y="20856"/>
                  <a:pt x="21480" y="20856"/>
                </a:cubicBezTo>
                <a:cubicBezTo>
                  <a:pt x="22281" y="20856"/>
                  <a:pt x="23025" y="21134"/>
                  <a:pt x="23547" y="21873"/>
                </a:cubicBezTo>
                <a:cubicBezTo>
                  <a:pt x="24366" y="23015"/>
                  <a:pt x="24498" y="24554"/>
                  <a:pt x="24822" y="25886"/>
                </a:cubicBezTo>
                <a:cubicBezTo>
                  <a:pt x="25221" y="27598"/>
                  <a:pt x="25925" y="29233"/>
                  <a:pt x="27808" y="29728"/>
                </a:cubicBezTo>
                <a:cubicBezTo>
                  <a:pt x="28340" y="29871"/>
                  <a:pt x="28953" y="29955"/>
                  <a:pt x="29597" y="29955"/>
                </a:cubicBezTo>
                <a:cubicBezTo>
                  <a:pt x="31344" y="29955"/>
                  <a:pt x="33323" y="29335"/>
                  <a:pt x="34560" y="27598"/>
                </a:cubicBezTo>
                <a:cubicBezTo>
                  <a:pt x="40589" y="19153"/>
                  <a:pt x="35245" y="1"/>
                  <a:pt x="352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7"/>
          <p:cNvSpPr/>
          <p:nvPr/>
        </p:nvSpPr>
        <p:spPr>
          <a:xfrm rot="-5400000">
            <a:off x="5731845" y="1478082"/>
            <a:ext cx="5168173" cy="2176762"/>
          </a:xfrm>
          <a:custGeom>
            <a:rect b="b" l="l" r="r" t="t"/>
            <a:pathLst>
              <a:path extrusionOk="0" h="34482" w="57774">
                <a:moveTo>
                  <a:pt x="9169" y="0"/>
                </a:moveTo>
                <a:cubicBezTo>
                  <a:pt x="5749" y="0"/>
                  <a:pt x="0" y="2536"/>
                  <a:pt x="0" y="6221"/>
                </a:cubicBezTo>
                <a:lnTo>
                  <a:pt x="0" y="34482"/>
                </a:lnTo>
                <a:lnTo>
                  <a:pt x="57774" y="34482"/>
                </a:lnTo>
                <a:lnTo>
                  <a:pt x="57774" y="11396"/>
                </a:lnTo>
                <a:cubicBezTo>
                  <a:pt x="56736" y="10977"/>
                  <a:pt x="55593" y="10787"/>
                  <a:pt x="54421" y="10787"/>
                </a:cubicBezTo>
                <a:cubicBezTo>
                  <a:pt x="53530" y="10787"/>
                  <a:pt x="52621" y="10897"/>
                  <a:pt x="51730" y="11101"/>
                </a:cubicBezTo>
                <a:cubicBezTo>
                  <a:pt x="48044" y="11927"/>
                  <a:pt x="45243" y="14064"/>
                  <a:pt x="42531" y="16570"/>
                </a:cubicBezTo>
                <a:cubicBezTo>
                  <a:pt x="40202" y="18722"/>
                  <a:pt x="37872" y="21051"/>
                  <a:pt x="34894" y="22319"/>
                </a:cubicBezTo>
                <a:cubicBezTo>
                  <a:pt x="33568" y="22876"/>
                  <a:pt x="32145" y="23171"/>
                  <a:pt x="30713" y="23171"/>
                </a:cubicBezTo>
                <a:cubicBezTo>
                  <a:pt x="30554" y="23171"/>
                  <a:pt x="30395" y="23167"/>
                  <a:pt x="30236" y="23160"/>
                </a:cubicBezTo>
                <a:cubicBezTo>
                  <a:pt x="29041" y="23101"/>
                  <a:pt x="27508" y="22938"/>
                  <a:pt x="26565" y="22083"/>
                </a:cubicBezTo>
                <a:cubicBezTo>
                  <a:pt x="25120" y="20757"/>
                  <a:pt x="26240" y="18561"/>
                  <a:pt x="26462" y="16968"/>
                </a:cubicBezTo>
                <a:cubicBezTo>
                  <a:pt x="26653" y="15508"/>
                  <a:pt x="26079" y="14256"/>
                  <a:pt x="24737" y="13548"/>
                </a:cubicBezTo>
                <a:cubicBezTo>
                  <a:pt x="24482" y="13411"/>
                  <a:pt x="24248" y="13351"/>
                  <a:pt x="24032" y="13351"/>
                </a:cubicBezTo>
                <a:cubicBezTo>
                  <a:pt x="23186" y="13351"/>
                  <a:pt x="22615" y="14271"/>
                  <a:pt x="22158" y="15023"/>
                </a:cubicBezTo>
                <a:cubicBezTo>
                  <a:pt x="21700" y="15744"/>
                  <a:pt x="21244" y="16658"/>
                  <a:pt x="20447" y="17057"/>
                </a:cubicBezTo>
                <a:cubicBezTo>
                  <a:pt x="20167" y="17195"/>
                  <a:pt x="19867" y="17259"/>
                  <a:pt x="19570" y="17259"/>
                </a:cubicBezTo>
                <a:cubicBezTo>
                  <a:pt x="18946" y="17259"/>
                  <a:pt x="18331" y="16976"/>
                  <a:pt x="17912" y="16497"/>
                </a:cubicBezTo>
                <a:cubicBezTo>
                  <a:pt x="16025" y="14315"/>
                  <a:pt x="17411" y="10806"/>
                  <a:pt x="17499" y="8314"/>
                </a:cubicBezTo>
                <a:cubicBezTo>
                  <a:pt x="17543" y="7091"/>
                  <a:pt x="17307" y="5926"/>
                  <a:pt x="16835" y="4865"/>
                </a:cubicBezTo>
                <a:cubicBezTo>
                  <a:pt x="15524" y="1857"/>
                  <a:pt x="12605" y="0"/>
                  <a:pt x="91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3" y="759988"/>
            <a:ext cx="9094575" cy="36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200" y="0"/>
            <a:ext cx="53516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75" y="420665"/>
            <a:ext cx="8270851" cy="43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 SoftKraft</a:t>
            </a:r>
            <a:endParaRPr/>
          </a:p>
        </p:txBody>
      </p:sp>
      <p:sp>
        <p:nvSpPr>
          <p:cNvPr id="187" name="Google Shape;187;p33"/>
          <p:cNvSpPr txBox="1"/>
          <p:nvPr>
            <p:ph idx="1" type="subTitle"/>
          </p:nvPr>
        </p:nvSpPr>
        <p:spPr>
          <a:xfrm>
            <a:off x="5918838" y="3239600"/>
            <a:ext cx="25104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</a:t>
            </a:r>
            <a:endParaRPr/>
          </a:p>
        </p:txBody>
      </p:sp>
      <p:sp>
        <p:nvSpPr>
          <p:cNvPr id="188" name="Google Shape;188;p33"/>
          <p:cNvSpPr txBox="1"/>
          <p:nvPr>
            <p:ph idx="2" type="title"/>
          </p:nvPr>
        </p:nvSpPr>
        <p:spPr>
          <a:xfrm>
            <a:off x="6663138" y="1980400"/>
            <a:ext cx="102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9" name="Google Shape;189;p33"/>
          <p:cNvSpPr txBox="1"/>
          <p:nvPr>
            <p:ph idx="3" type="subTitle"/>
          </p:nvPr>
        </p:nvSpPr>
        <p:spPr>
          <a:xfrm>
            <a:off x="5918838" y="2553100"/>
            <a:ext cx="2510400" cy="8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Vitagliano</a:t>
            </a:r>
            <a:endParaRPr/>
          </a:p>
        </p:txBody>
      </p:sp>
      <p:sp>
        <p:nvSpPr>
          <p:cNvPr id="190" name="Google Shape;190;p33"/>
          <p:cNvSpPr txBox="1"/>
          <p:nvPr>
            <p:ph idx="4" type="subTitle"/>
          </p:nvPr>
        </p:nvSpPr>
        <p:spPr>
          <a:xfrm>
            <a:off x="3318320" y="3239600"/>
            <a:ext cx="25104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</p:txBody>
      </p:sp>
      <p:sp>
        <p:nvSpPr>
          <p:cNvPr id="191" name="Google Shape;191;p33"/>
          <p:cNvSpPr txBox="1"/>
          <p:nvPr>
            <p:ph idx="5" type="title"/>
          </p:nvPr>
        </p:nvSpPr>
        <p:spPr>
          <a:xfrm>
            <a:off x="4062620" y="1980400"/>
            <a:ext cx="102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2" name="Google Shape;192;p33"/>
          <p:cNvSpPr txBox="1"/>
          <p:nvPr>
            <p:ph idx="6" type="subTitle"/>
          </p:nvPr>
        </p:nvSpPr>
        <p:spPr>
          <a:xfrm>
            <a:off x="3318320" y="2553100"/>
            <a:ext cx="2510400" cy="8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 Gispert Cort</a:t>
            </a:r>
            <a:r>
              <a:rPr lang="en"/>
              <a:t>és</a:t>
            </a:r>
            <a:endParaRPr/>
          </a:p>
        </p:txBody>
      </p:sp>
      <p:sp>
        <p:nvSpPr>
          <p:cNvPr id="193" name="Google Shape;193;p33"/>
          <p:cNvSpPr txBox="1"/>
          <p:nvPr>
            <p:ph idx="7" type="subTitle"/>
          </p:nvPr>
        </p:nvSpPr>
        <p:spPr>
          <a:xfrm>
            <a:off x="714763" y="3239600"/>
            <a:ext cx="25104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  <p:sp>
        <p:nvSpPr>
          <p:cNvPr id="194" name="Google Shape;194;p33"/>
          <p:cNvSpPr txBox="1"/>
          <p:nvPr>
            <p:ph idx="8" type="title"/>
          </p:nvPr>
        </p:nvSpPr>
        <p:spPr>
          <a:xfrm>
            <a:off x="1459063" y="1980400"/>
            <a:ext cx="102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5" name="Google Shape;195;p33"/>
          <p:cNvSpPr txBox="1"/>
          <p:nvPr>
            <p:ph idx="9" type="subTitle"/>
          </p:nvPr>
        </p:nvSpPr>
        <p:spPr>
          <a:xfrm>
            <a:off x="714763" y="2553100"/>
            <a:ext cx="2510400" cy="8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Joel Clemente Arroyo</a:t>
            </a:r>
            <a:endParaRPr/>
          </a:p>
        </p:txBody>
      </p:sp>
      <p:sp>
        <p:nvSpPr>
          <p:cNvPr id="196" name="Google Shape;196;p33"/>
          <p:cNvSpPr/>
          <p:nvPr/>
        </p:nvSpPr>
        <p:spPr>
          <a:xfrm rot="10800000">
            <a:off x="1500" y="-668775"/>
            <a:ext cx="9144049" cy="2275432"/>
          </a:xfrm>
          <a:custGeom>
            <a:rect b="b" l="l" r="r" t="t"/>
            <a:pathLst>
              <a:path extrusionOk="0" h="26890" w="57775">
                <a:moveTo>
                  <a:pt x="52" y="0"/>
                </a:moveTo>
                <a:cubicBezTo>
                  <a:pt x="35" y="0"/>
                  <a:pt x="18" y="0"/>
                  <a:pt x="1" y="1"/>
                </a:cubicBezTo>
                <a:lnTo>
                  <a:pt x="1" y="26890"/>
                </a:lnTo>
                <a:lnTo>
                  <a:pt x="57774" y="26890"/>
                </a:lnTo>
                <a:lnTo>
                  <a:pt x="57774" y="5440"/>
                </a:lnTo>
                <a:cubicBezTo>
                  <a:pt x="56707" y="5070"/>
                  <a:pt x="55574" y="4901"/>
                  <a:pt x="54431" y="4901"/>
                </a:cubicBezTo>
                <a:cubicBezTo>
                  <a:pt x="52020" y="4901"/>
                  <a:pt x="49562" y="5651"/>
                  <a:pt x="47573" y="6841"/>
                </a:cubicBezTo>
                <a:cubicBezTo>
                  <a:pt x="44285" y="8830"/>
                  <a:pt x="42915" y="11956"/>
                  <a:pt x="41470" y="15346"/>
                </a:cubicBezTo>
                <a:cubicBezTo>
                  <a:pt x="40320" y="18074"/>
                  <a:pt x="38683" y="20462"/>
                  <a:pt x="35809" y="21508"/>
                </a:cubicBezTo>
                <a:cubicBezTo>
                  <a:pt x="34277" y="22063"/>
                  <a:pt x="32546" y="22292"/>
                  <a:pt x="30828" y="22292"/>
                </a:cubicBezTo>
                <a:cubicBezTo>
                  <a:pt x="29669" y="22292"/>
                  <a:pt x="28517" y="22188"/>
                  <a:pt x="27436" y="22010"/>
                </a:cubicBezTo>
                <a:cubicBezTo>
                  <a:pt x="24796" y="21583"/>
                  <a:pt x="22836" y="20167"/>
                  <a:pt x="21274" y="18015"/>
                </a:cubicBezTo>
                <a:cubicBezTo>
                  <a:pt x="19460" y="15480"/>
                  <a:pt x="18443" y="12309"/>
                  <a:pt x="14860" y="12001"/>
                </a:cubicBezTo>
                <a:cubicBezTo>
                  <a:pt x="13401" y="11867"/>
                  <a:pt x="11898" y="12089"/>
                  <a:pt x="10497" y="11572"/>
                </a:cubicBezTo>
                <a:cubicBezTo>
                  <a:pt x="9288" y="11145"/>
                  <a:pt x="8344" y="10216"/>
                  <a:pt x="7814" y="9052"/>
                </a:cubicBezTo>
                <a:cubicBezTo>
                  <a:pt x="7180" y="7637"/>
                  <a:pt x="7195" y="6029"/>
                  <a:pt x="6620" y="4585"/>
                </a:cubicBezTo>
                <a:cubicBezTo>
                  <a:pt x="6119" y="3332"/>
                  <a:pt x="5146" y="2285"/>
                  <a:pt x="4085" y="1489"/>
                </a:cubicBezTo>
                <a:cubicBezTo>
                  <a:pt x="2904" y="615"/>
                  <a:pt x="1438" y="0"/>
                  <a:pt x="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2920873" y="2272425"/>
            <a:ext cx="62634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Concertar cita</a:t>
            </a:r>
            <a:endParaRPr/>
          </a:p>
        </p:txBody>
      </p:sp>
      <p:sp>
        <p:nvSpPr>
          <p:cNvPr id="333" name="Google Shape;333;p51"/>
          <p:cNvSpPr txBox="1"/>
          <p:nvPr>
            <p:ph idx="2" type="title"/>
          </p:nvPr>
        </p:nvSpPr>
        <p:spPr>
          <a:xfrm>
            <a:off x="223575" y="1818075"/>
            <a:ext cx="26973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03</a:t>
            </a:r>
            <a:endParaRPr sz="9600"/>
          </a:p>
        </p:txBody>
      </p:sp>
      <p:sp>
        <p:nvSpPr>
          <p:cNvPr id="334" name="Google Shape;334;p51"/>
          <p:cNvSpPr/>
          <p:nvPr/>
        </p:nvSpPr>
        <p:spPr>
          <a:xfrm>
            <a:off x="-7" y="7"/>
            <a:ext cx="1644057" cy="1239294"/>
          </a:xfrm>
          <a:custGeom>
            <a:rect b="b" l="l" r="r" t="t"/>
            <a:pathLst>
              <a:path extrusionOk="0" h="39900" w="40589">
                <a:moveTo>
                  <a:pt x="1" y="1"/>
                </a:moveTo>
                <a:lnTo>
                  <a:pt x="1" y="37754"/>
                </a:lnTo>
                <a:cubicBezTo>
                  <a:pt x="1630" y="39085"/>
                  <a:pt x="3669" y="39900"/>
                  <a:pt x="5759" y="39900"/>
                </a:cubicBezTo>
                <a:cubicBezTo>
                  <a:pt x="6476" y="39900"/>
                  <a:pt x="7199" y="39804"/>
                  <a:pt x="7913" y="39600"/>
                </a:cubicBezTo>
                <a:cubicBezTo>
                  <a:pt x="12612" y="38230"/>
                  <a:pt x="13467" y="33570"/>
                  <a:pt x="14400" y="29405"/>
                </a:cubicBezTo>
                <a:cubicBezTo>
                  <a:pt x="15198" y="25848"/>
                  <a:pt x="16378" y="22140"/>
                  <a:pt x="20276" y="21036"/>
                </a:cubicBezTo>
                <a:cubicBezTo>
                  <a:pt x="20677" y="20924"/>
                  <a:pt x="21085" y="20856"/>
                  <a:pt x="21480" y="20856"/>
                </a:cubicBezTo>
                <a:cubicBezTo>
                  <a:pt x="22281" y="20856"/>
                  <a:pt x="23025" y="21134"/>
                  <a:pt x="23547" y="21873"/>
                </a:cubicBezTo>
                <a:cubicBezTo>
                  <a:pt x="24366" y="23015"/>
                  <a:pt x="24498" y="24554"/>
                  <a:pt x="24822" y="25886"/>
                </a:cubicBezTo>
                <a:cubicBezTo>
                  <a:pt x="25221" y="27598"/>
                  <a:pt x="25925" y="29233"/>
                  <a:pt x="27808" y="29728"/>
                </a:cubicBezTo>
                <a:cubicBezTo>
                  <a:pt x="28340" y="29871"/>
                  <a:pt x="28953" y="29955"/>
                  <a:pt x="29597" y="29955"/>
                </a:cubicBezTo>
                <a:cubicBezTo>
                  <a:pt x="31344" y="29955"/>
                  <a:pt x="33323" y="29335"/>
                  <a:pt x="34560" y="27598"/>
                </a:cubicBezTo>
                <a:cubicBezTo>
                  <a:pt x="40589" y="19153"/>
                  <a:pt x="35245" y="1"/>
                  <a:pt x="352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1"/>
          <p:cNvSpPr/>
          <p:nvPr/>
        </p:nvSpPr>
        <p:spPr>
          <a:xfrm rot="-5400000">
            <a:off x="5731845" y="1478082"/>
            <a:ext cx="5168173" cy="2176762"/>
          </a:xfrm>
          <a:custGeom>
            <a:rect b="b" l="l" r="r" t="t"/>
            <a:pathLst>
              <a:path extrusionOk="0" h="34482" w="57774">
                <a:moveTo>
                  <a:pt x="9169" y="0"/>
                </a:moveTo>
                <a:cubicBezTo>
                  <a:pt x="5749" y="0"/>
                  <a:pt x="0" y="2536"/>
                  <a:pt x="0" y="6221"/>
                </a:cubicBezTo>
                <a:lnTo>
                  <a:pt x="0" y="34482"/>
                </a:lnTo>
                <a:lnTo>
                  <a:pt x="57774" y="34482"/>
                </a:lnTo>
                <a:lnTo>
                  <a:pt x="57774" y="11396"/>
                </a:lnTo>
                <a:cubicBezTo>
                  <a:pt x="56736" y="10977"/>
                  <a:pt x="55593" y="10787"/>
                  <a:pt x="54421" y="10787"/>
                </a:cubicBezTo>
                <a:cubicBezTo>
                  <a:pt x="53530" y="10787"/>
                  <a:pt x="52621" y="10897"/>
                  <a:pt x="51730" y="11101"/>
                </a:cubicBezTo>
                <a:cubicBezTo>
                  <a:pt x="48044" y="11927"/>
                  <a:pt x="45243" y="14064"/>
                  <a:pt x="42531" y="16570"/>
                </a:cubicBezTo>
                <a:cubicBezTo>
                  <a:pt x="40202" y="18722"/>
                  <a:pt x="37872" y="21051"/>
                  <a:pt x="34894" y="22319"/>
                </a:cubicBezTo>
                <a:cubicBezTo>
                  <a:pt x="33568" y="22876"/>
                  <a:pt x="32145" y="23171"/>
                  <a:pt x="30713" y="23171"/>
                </a:cubicBezTo>
                <a:cubicBezTo>
                  <a:pt x="30554" y="23171"/>
                  <a:pt x="30395" y="23167"/>
                  <a:pt x="30236" y="23160"/>
                </a:cubicBezTo>
                <a:cubicBezTo>
                  <a:pt x="29041" y="23101"/>
                  <a:pt x="27508" y="22938"/>
                  <a:pt x="26565" y="22083"/>
                </a:cubicBezTo>
                <a:cubicBezTo>
                  <a:pt x="25120" y="20757"/>
                  <a:pt x="26240" y="18561"/>
                  <a:pt x="26462" y="16968"/>
                </a:cubicBezTo>
                <a:cubicBezTo>
                  <a:pt x="26653" y="15508"/>
                  <a:pt x="26079" y="14256"/>
                  <a:pt x="24737" y="13548"/>
                </a:cubicBezTo>
                <a:cubicBezTo>
                  <a:pt x="24482" y="13411"/>
                  <a:pt x="24248" y="13351"/>
                  <a:pt x="24032" y="13351"/>
                </a:cubicBezTo>
                <a:cubicBezTo>
                  <a:pt x="23186" y="13351"/>
                  <a:pt x="22615" y="14271"/>
                  <a:pt x="22158" y="15023"/>
                </a:cubicBezTo>
                <a:cubicBezTo>
                  <a:pt x="21700" y="15744"/>
                  <a:pt x="21244" y="16658"/>
                  <a:pt x="20447" y="17057"/>
                </a:cubicBezTo>
                <a:cubicBezTo>
                  <a:pt x="20167" y="17195"/>
                  <a:pt x="19867" y="17259"/>
                  <a:pt x="19570" y="17259"/>
                </a:cubicBezTo>
                <a:cubicBezTo>
                  <a:pt x="18946" y="17259"/>
                  <a:pt x="18331" y="16976"/>
                  <a:pt x="17912" y="16497"/>
                </a:cubicBezTo>
                <a:cubicBezTo>
                  <a:pt x="16025" y="14315"/>
                  <a:pt x="17411" y="10806"/>
                  <a:pt x="17499" y="8314"/>
                </a:cubicBezTo>
                <a:cubicBezTo>
                  <a:pt x="17543" y="7091"/>
                  <a:pt x="17307" y="5926"/>
                  <a:pt x="16835" y="4865"/>
                </a:cubicBezTo>
                <a:cubicBezTo>
                  <a:pt x="15524" y="1857"/>
                  <a:pt x="12605" y="0"/>
                  <a:pt x="91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550" y="275888"/>
            <a:ext cx="7078900" cy="45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625" y="0"/>
            <a:ext cx="28367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63" y="0"/>
            <a:ext cx="63178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 SoftKraft</a:t>
            </a:r>
            <a:endParaRPr/>
          </a:p>
        </p:txBody>
      </p:sp>
      <p:sp>
        <p:nvSpPr>
          <p:cNvPr id="202" name="Google Shape;202;p34"/>
          <p:cNvSpPr txBox="1"/>
          <p:nvPr>
            <p:ph idx="1" type="subTitle"/>
          </p:nvPr>
        </p:nvSpPr>
        <p:spPr>
          <a:xfrm>
            <a:off x="5918838" y="3239600"/>
            <a:ext cx="25104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Eines com Jira i GitHub per assegurar l’ordre.</a:t>
            </a:r>
            <a:endParaRPr/>
          </a:p>
        </p:txBody>
      </p:sp>
      <p:sp>
        <p:nvSpPr>
          <p:cNvPr id="203" name="Google Shape;203;p34"/>
          <p:cNvSpPr txBox="1"/>
          <p:nvPr>
            <p:ph idx="2" type="title"/>
          </p:nvPr>
        </p:nvSpPr>
        <p:spPr>
          <a:xfrm>
            <a:off x="6663138" y="1980400"/>
            <a:ext cx="102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4" name="Google Shape;204;p34"/>
          <p:cNvSpPr txBox="1"/>
          <p:nvPr>
            <p:ph idx="3" type="subTitle"/>
          </p:nvPr>
        </p:nvSpPr>
        <p:spPr>
          <a:xfrm>
            <a:off x="5918838" y="2553100"/>
            <a:ext cx="2510400" cy="8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Organitzaci</a:t>
            </a:r>
            <a:r>
              <a:rPr lang="en"/>
              <a:t>ó i control</a:t>
            </a:r>
            <a:endParaRPr/>
          </a:p>
        </p:txBody>
      </p:sp>
      <p:sp>
        <p:nvSpPr>
          <p:cNvPr id="205" name="Google Shape;205;p34"/>
          <p:cNvSpPr txBox="1"/>
          <p:nvPr>
            <p:ph idx="4" type="subTitle"/>
          </p:nvPr>
        </p:nvSpPr>
        <p:spPr>
          <a:xfrm>
            <a:off x="3318320" y="3239600"/>
            <a:ext cx="25104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</a:t>
            </a:r>
            <a:r>
              <a:rPr lang="en"/>
              <a:t>ó propera i clara amb el client</a:t>
            </a:r>
            <a:endParaRPr/>
          </a:p>
        </p:txBody>
      </p:sp>
      <p:sp>
        <p:nvSpPr>
          <p:cNvPr id="206" name="Google Shape;206;p34"/>
          <p:cNvSpPr txBox="1"/>
          <p:nvPr>
            <p:ph idx="5" type="title"/>
          </p:nvPr>
        </p:nvSpPr>
        <p:spPr>
          <a:xfrm>
            <a:off x="4062620" y="1980400"/>
            <a:ext cx="102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7" name="Google Shape;207;p34"/>
          <p:cNvSpPr txBox="1"/>
          <p:nvPr>
            <p:ph idx="6" type="subTitle"/>
          </p:nvPr>
        </p:nvSpPr>
        <p:spPr>
          <a:xfrm>
            <a:off x="3318320" y="2553100"/>
            <a:ext cx="2510400" cy="8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Transpar</a:t>
            </a:r>
            <a:r>
              <a:rPr lang="en"/>
              <a:t>ència i col·laboració </a:t>
            </a:r>
            <a:endParaRPr/>
          </a:p>
        </p:txBody>
      </p:sp>
      <p:sp>
        <p:nvSpPr>
          <p:cNvPr id="208" name="Google Shape;208;p34"/>
          <p:cNvSpPr txBox="1"/>
          <p:nvPr>
            <p:ph idx="7" type="subTitle"/>
          </p:nvPr>
        </p:nvSpPr>
        <p:spPr>
          <a:xfrm>
            <a:off x="714763" y="3239600"/>
            <a:ext cx="25104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Adaptaci</a:t>
            </a:r>
            <a:r>
              <a:rPr lang="en"/>
              <a:t>ó i millora constant en cada projecte</a:t>
            </a:r>
            <a:endParaRPr/>
          </a:p>
        </p:txBody>
      </p:sp>
      <p:sp>
        <p:nvSpPr>
          <p:cNvPr id="209" name="Google Shape;209;p34"/>
          <p:cNvSpPr txBox="1"/>
          <p:nvPr>
            <p:ph idx="8" type="title"/>
          </p:nvPr>
        </p:nvSpPr>
        <p:spPr>
          <a:xfrm>
            <a:off x="1459063" y="1980400"/>
            <a:ext cx="102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0" name="Google Shape;210;p34"/>
          <p:cNvSpPr txBox="1"/>
          <p:nvPr>
            <p:ph idx="9" type="subTitle"/>
          </p:nvPr>
        </p:nvSpPr>
        <p:spPr>
          <a:xfrm>
            <a:off x="717788" y="2400500"/>
            <a:ext cx="2510400" cy="8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Evoluci</a:t>
            </a:r>
            <a:r>
              <a:rPr lang="en"/>
              <a:t>ó contínua</a:t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 rot="10800000">
            <a:off x="1500" y="-668775"/>
            <a:ext cx="9144049" cy="2275432"/>
          </a:xfrm>
          <a:custGeom>
            <a:rect b="b" l="l" r="r" t="t"/>
            <a:pathLst>
              <a:path extrusionOk="0" h="26890" w="57775">
                <a:moveTo>
                  <a:pt x="52" y="0"/>
                </a:moveTo>
                <a:cubicBezTo>
                  <a:pt x="35" y="0"/>
                  <a:pt x="18" y="0"/>
                  <a:pt x="1" y="1"/>
                </a:cubicBezTo>
                <a:lnTo>
                  <a:pt x="1" y="26890"/>
                </a:lnTo>
                <a:lnTo>
                  <a:pt x="57774" y="26890"/>
                </a:lnTo>
                <a:lnTo>
                  <a:pt x="57774" y="5440"/>
                </a:lnTo>
                <a:cubicBezTo>
                  <a:pt x="56707" y="5070"/>
                  <a:pt x="55574" y="4901"/>
                  <a:pt x="54431" y="4901"/>
                </a:cubicBezTo>
                <a:cubicBezTo>
                  <a:pt x="52020" y="4901"/>
                  <a:pt x="49562" y="5651"/>
                  <a:pt x="47573" y="6841"/>
                </a:cubicBezTo>
                <a:cubicBezTo>
                  <a:pt x="44285" y="8830"/>
                  <a:pt x="42915" y="11956"/>
                  <a:pt x="41470" y="15346"/>
                </a:cubicBezTo>
                <a:cubicBezTo>
                  <a:pt x="40320" y="18074"/>
                  <a:pt x="38683" y="20462"/>
                  <a:pt x="35809" y="21508"/>
                </a:cubicBezTo>
                <a:cubicBezTo>
                  <a:pt x="34277" y="22063"/>
                  <a:pt x="32546" y="22292"/>
                  <a:pt x="30828" y="22292"/>
                </a:cubicBezTo>
                <a:cubicBezTo>
                  <a:pt x="29669" y="22292"/>
                  <a:pt x="28517" y="22188"/>
                  <a:pt x="27436" y="22010"/>
                </a:cubicBezTo>
                <a:cubicBezTo>
                  <a:pt x="24796" y="21583"/>
                  <a:pt x="22836" y="20167"/>
                  <a:pt x="21274" y="18015"/>
                </a:cubicBezTo>
                <a:cubicBezTo>
                  <a:pt x="19460" y="15480"/>
                  <a:pt x="18443" y="12309"/>
                  <a:pt x="14860" y="12001"/>
                </a:cubicBezTo>
                <a:cubicBezTo>
                  <a:pt x="13401" y="11867"/>
                  <a:pt x="11898" y="12089"/>
                  <a:pt x="10497" y="11572"/>
                </a:cubicBezTo>
                <a:cubicBezTo>
                  <a:pt x="9288" y="11145"/>
                  <a:pt x="8344" y="10216"/>
                  <a:pt x="7814" y="9052"/>
                </a:cubicBezTo>
                <a:cubicBezTo>
                  <a:pt x="7180" y="7637"/>
                  <a:pt x="7195" y="6029"/>
                  <a:pt x="6620" y="4585"/>
                </a:cubicBezTo>
                <a:cubicBezTo>
                  <a:pt x="6119" y="3332"/>
                  <a:pt x="5146" y="2285"/>
                  <a:pt x="4085" y="1489"/>
                </a:cubicBezTo>
                <a:cubicBezTo>
                  <a:pt x="2904" y="615"/>
                  <a:pt x="1438" y="0"/>
                  <a:pt x="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Valors SoftKraft</a:t>
            </a:r>
            <a:endParaRPr/>
          </a:p>
        </p:txBody>
      </p:sp>
      <p:sp>
        <p:nvSpPr>
          <p:cNvPr id="217" name="Google Shape;217;p35"/>
          <p:cNvSpPr txBox="1"/>
          <p:nvPr>
            <p:ph idx="1" type="subTitle"/>
          </p:nvPr>
        </p:nvSpPr>
        <p:spPr>
          <a:xfrm>
            <a:off x="5918838" y="3239600"/>
            <a:ext cx="25104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Comunicaci</a:t>
            </a:r>
            <a:r>
              <a:rPr lang="en"/>
              <a:t>ó clara per superar expectatives</a:t>
            </a:r>
            <a:endParaRPr/>
          </a:p>
        </p:txBody>
      </p:sp>
      <p:sp>
        <p:nvSpPr>
          <p:cNvPr id="218" name="Google Shape;218;p35"/>
          <p:cNvSpPr txBox="1"/>
          <p:nvPr>
            <p:ph idx="2" type="title"/>
          </p:nvPr>
        </p:nvSpPr>
        <p:spPr>
          <a:xfrm>
            <a:off x="6663138" y="1980400"/>
            <a:ext cx="102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9" name="Google Shape;219;p35"/>
          <p:cNvSpPr txBox="1"/>
          <p:nvPr>
            <p:ph idx="3" type="subTitle"/>
          </p:nvPr>
        </p:nvSpPr>
        <p:spPr>
          <a:xfrm>
            <a:off x="5918838" y="2553100"/>
            <a:ext cx="2510400" cy="8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Comprom</a:t>
            </a:r>
            <a:r>
              <a:rPr lang="en"/>
              <a:t>ís i transparència</a:t>
            </a:r>
            <a:endParaRPr/>
          </a:p>
        </p:txBody>
      </p:sp>
      <p:sp>
        <p:nvSpPr>
          <p:cNvPr id="220" name="Google Shape;220;p35"/>
          <p:cNvSpPr txBox="1"/>
          <p:nvPr>
            <p:ph idx="4" type="subTitle"/>
          </p:nvPr>
        </p:nvSpPr>
        <p:spPr>
          <a:xfrm>
            <a:off x="3318320" y="3239600"/>
            <a:ext cx="25104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Solucions creatives i intu</a:t>
            </a:r>
            <a:r>
              <a:rPr lang="en"/>
              <a:t>ïtives</a:t>
            </a:r>
            <a:endParaRPr/>
          </a:p>
        </p:txBody>
      </p:sp>
      <p:sp>
        <p:nvSpPr>
          <p:cNvPr id="221" name="Google Shape;221;p35"/>
          <p:cNvSpPr txBox="1"/>
          <p:nvPr>
            <p:ph idx="5" type="title"/>
          </p:nvPr>
        </p:nvSpPr>
        <p:spPr>
          <a:xfrm>
            <a:off x="4062620" y="1980400"/>
            <a:ext cx="102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2" name="Google Shape;222;p35"/>
          <p:cNvSpPr txBox="1"/>
          <p:nvPr>
            <p:ph idx="6" type="subTitle"/>
          </p:nvPr>
        </p:nvSpPr>
        <p:spPr>
          <a:xfrm>
            <a:off x="3318320" y="2553100"/>
            <a:ext cx="2510400" cy="8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Innovaci</a:t>
            </a:r>
            <a:r>
              <a:rPr lang="en"/>
              <a:t>ó i simplicitat</a:t>
            </a:r>
            <a:endParaRPr/>
          </a:p>
        </p:txBody>
      </p:sp>
      <p:sp>
        <p:nvSpPr>
          <p:cNvPr id="223" name="Google Shape;223;p35"/>
          <p:cNvSpPr txBox="1"/>
          <p:nvPr>
            <p:ph idx="7" type="subTitle"/>
          </p:nvPr>
        </p:nvSpPr>
        <p:spPr>
          <a:xfrm>
            <a:off x="714763" y="3239600"/>
            <a:ext cx="25104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 efici</a:t>
            </a:r>
            <a:r>
              <a:rPr lang="en"/>
              <a:t>ència com a base de confiança</a:t>
            </a:r>
            <a:endParaRPr/>
          </a:p>
        </p:txBody>
      </p:sp>
      <p:sp>
        <p:nvSpPr>
          <p:cNvPr id="224" name="Google Shape;224;p35"/>
          <p:cNvSpPr txBox="1"/>
          <p:nvPr>
            <p:ph idx="8" type="title"/>
          </p:nvPr>
        </p:nvSpPr>
        <p:spPr>
          <a:xfrm>
            <a:off x="1459063" y="1980400"/>
            <a:ext cx="102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5" name="Google Shape;225;p35"/>
          <p:cNvSpPr txBox="1"/>
          <p:nvPr>
            <p:ph idx="9" type="subTitle"/>
          </p:nvPr>
        </p:nvSpPr>
        <p:spPr>
          <a:xfrm>
            <a:off x="714763" y="2553100"/>
            <a:ext cx="2510400" cy="8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Excel·l</a:t>
            </a:r>
            <a:r>
              <a:rPr lang="en"/>
              <a:t>ència i tècnica</a:t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 rot="10800000">
            <a:off x="1500" y="-668775"/>
            <a:ext cx="9144049" cy="2275432"/>
          </a:xfrm>
          <a:custGeom>
            <a:rect b="b" l="l" r="r" t="t"/>
            <a:pathLst>
              <a:path extrusionOk="0" h="26890" w="57775">
                <a:moveTo>
                  <a:pt x="52" y="0"/>
                </a:moveTo>
                <a:cubicBezTo>
                  <a:pt x="35" y="0"/>
                  <a:pt x="18" y="0"/>
                  <a:pt x="1" y="1"/>
                </a:cubicBezTo>
                <a:lnTo>
                  <a:pt x="1" y="26890"/>
                </a:lnTo>
                <a:lnTo>
                  <a:pt x="57774" y="26890"/>
                </a:lnTo>
                <a:lnTo>
                  <a:pt x="57774" y="5440"/>
                </a:lnTo>
                <a:cubicBezTo>
                  <a:pt x="56707" y="5070"/>
                  <a:pt x="55574" y="4901"/>
                  <a:pt x="54431" y="4901"/>
                </a:cubicBezTo>
                <a:cubicBezTo>
                  <a:pt x="52020" y="4901"/>
                  <a:pt x="49562" y="5651"/>
                  <a:pt x="47573" y="6841"/>
                </a:cubicBezTo>
                <a:cubicBezTo>
                  <a:pt x="44285" y="8830"/>
                  <a:pt x="42915" y="11956"/>
                  <a:pt x="41470" y="15346"/>
                </a:cubicBezTo>
                <a:cubicBezTo>
                  <a:pt x="40320" y="18074"/>
                  <a:pt x="38683" y="20462"/>
                  <a:pt x="35809" y="21508"/>
                </a:cubicBezTo>
                <a:cubicBezTo>
                  <a:pt x="34277" y="22063"/>
                  <a:pt x="32546" y="22292"/>
                  <a:pt x="30828" y="22292"/>
                </a:cubicBezTo>
                <a:cubicBezTo>
                  <a:pt x="29669" y="22292"/>
                  <a:pt x="28517" y="22188"/>
                  <a:pt x="27436" y="22010"/>
                </a:cubicBezTo>
                <a:cubicBezTo>
                  <a:pt x="24796" y="21583"/>
                  <a:pt x="22836" y="20167"/>
                  <a:pt x="21274" y="18015"/>
                </a:cubicBezTo>
                <a:cubicBezTo>
                  <a:pt x="19460" y="15480"/>
                  <a:pt x="18443" y="12309"/>
                  <a:pt x="14860" y="12001"/>
                </a:cubicBezTo>
                <a:cubicBezTo>
                  <a:pt x="13401" y="11867"/>
                  <a:pt x="11898" y="12089"/>
                  <a:pt x="10497" y="11572"/>
                </a:cubicBezTo>
                <a:cubicBezTo>
                  <a:pt x="9288" y="11145"/>
                  <a:pt x="8344" y="10216"/>
                  <a:pt x="7814" y="9052"/>
                </a:cubicBezTo>
                <a:cubicBezTo>
                  <a:pt x="7180" y="7637"/>
                  <a:pt x="7195" y="6029"/>
                  <a:pt x="6620" y="4585"/>
                </a:cubicBezTo>
                <a:cubicBezTo>
                  <a:pt x="6119" y="3332"/>
                  <a:pt x="5146" y="2285"/>
                  <a:pt x="4085" y="1489"/>
                </a:cubicBezTo>
                <a:cubicBezTo>
                  <a:pt x="2904" y="615"/>
                  <a:pt x="1438" y="0"/>
                  <a:pt x="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1674600" y="1633050"/>
            <a:ext cx="57948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Projecte</a:t>
            </a:r>
            <a:endParaRPr/>
          </a:p>
        </p:txBody>
      </p:sp>
      <p:sp>
        <p:nvSpPr>
          <p:cNvPr id="232" name="Google Shape;232;p36"/>
          <p:cNvSpPr/>
          <p:nvPr/>
        </p:nvSpPr>
        <p:spPr>
          <a:xfrm flipH="1" rot="10800000">
            <a:off x="-1" y="-2"/>
            <a:ext cx="3046879" cy="2279002"/>
          </a:xfrm>
          <a:custGeom>
            <a:rect b="b" l="l" r="r" t="t"/>
            <a:pathLst>
              <a:path extrusionOk="0" h="41052" w="66323">
                <a:moveTo>
                  <a:pt x="10182" y="1"/>
                </a:moveTo>
                <a:cubicBezTo>
                  <a:pt x="6633" y="1"/>
                  <a:pt x="2945" y="1069"/>
                  <a:pt x="0" y="2765"/>
                </a:cubicBezTo>
                <a:lnTo>
                  <a:pt x="0" y="41051"/>
                </a:lnTo>
                <a:lnTo>
                  <a:pt x="66322" y="41051"/>
                </a:lnTo>
                <a:cubicBezTo>
                  <a:pt x="66322" y="41051"/>
                  <a:pt x="63277" y="30824"/>
                  <a:pt x="47816" y="30824"/>
                </a:cubicBezTo>
                <a:cubicBezTo>
                  <a:pt x="46702" y="30824"/>
                  <a:pt x="45524" y="30877"/>
                  <a:pt x="44278" y="30991"/>
                </a:cubicBezTo>
                <a:cubicBezTo>
                  <a:pt x="43099" y="31085"/>
                  <a:pt x="41939" y="31295"/>
                  <a:pt x="40778" y="31599"/>
                </a:cubicBezTo>
                <a:cubicBezTo>
                  <a:pt x="40161" y="31751"/>
                  <a:pt x="39526" y="31828"/>
                  <a:pt x="38907" y="31828"/>
                </a:cubicBezTo>
                <a:cubicBezTo>
                  <a:pt x="38438" y="31828"/>
                  <a:pt x="37979" y="31784"/>
                  <a:pt x="37545" y="31694"/>
                </a:cubicBezTo>
                <a:cubicBezTo>
                  <a:pt x="37527" y="31675"/>
                  <a:pt x="37489" y="31675"/>
                  <a:pt x="37450" y="31675"/>
                </a:cubicBezTo>
                <a:cubicBezTo>
                  <a:pt x="35719" y="31275"/>
                  <a:pt x="34483" y="29735"/>
                  <a:pt x="34464" y="27948"/>
                </a:cubicBezTo>
                <a:cubicBezTo>
                  <a:pt x="34426" y="25627"/>
                  <a:pt x="34958" y="23097"/>
                  <a:pt x="34083" y="20872"/>
                </a:cubicBezTo>
                <a:cubicBezTo>
                  <a:pt x="33457" y="20057"/>
                  <a:pt x="32851" y="19735"/>
                  <a:pt x="32250" y="19735"/>
                </a:cubicBezTo>
                <a:cubicBezTo>
                  <a:pt x="31279" y="19735"/>
                  <a:pt x="30320" y="20574"/>
                  <a:pt x="29310" y="21537"/>
                </a:cubicBezTo>
                <a:cubicBezTo>
                  <a:pt x="27944" y="22840"/>
                  <a:pt x="26484" y="24395"/>
                  <a:pt x="24777" y="24395"/>
                </a:cubicBezTo>
                <a:cubicBezTo>
                  <a:pt x="24440" y="24395"/>
                  <a:pt x="24094" y="24335"/>
                  <a:pt x="23737" y="24200"/>
                </a:cubicBezTo>
                <a:cubicBezTo>
                  <a:pt x="20998" y="23649"/>
                  <a:pt x="21550" y="19293"/>
                  <a:pt x="21284" y="16706"/>
                </a:cubicBezTo>
                <a:cubicBezTo>
                  <a:pt x="21340" y="15509"/>
                  <a:pt x="21454" y="14291"/>
                  <a:pt x="21550" y="13092"/>
                </a:cubicBezTo>
                <a:cubicBezTo>
                  <a:pt x="21816" y="9479"/>
                  <a:pt x="21816" y="5941"/>
                  <a:pt x="18829" y="2956"/>
                </a:cubicBezTo>
                <a:cubicBezTo>
                  <a:pt x="16497" y="877"/>
                  <a:pt x="13397" y="1"/>
                  <a:pt x="101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/>
          <p:nvPr/>
        </p:nvSpPr>
        <p:spPr>
          <a:xfrm rot="-5400000">
            <a:off x="5608003" y="1614568"/>
            <a:ext cx="3075229" cy="3982635"/>
          </a:xfrm>
          <a:custGeom>
            <a:rect b="b" l="l" r="r" t="t"/>
            <a:pathLst>
              <a:path extrusionOk="0" h="58181" w="44925">
                <a:moveTo>
                  <a:pt x="0" y="0"/>
                </a:moveTo>
                <a:lnTo>
                  <a:pt x="0" y="58181"/>
                </a:lnTo>
                <a:lnTo>
                  <a:pt x="44925" y="58181"/>
                </a:lnTo>
                <a:cubicBezTo>
                  <a:pt x="44925" y="58181"/>
                  <a:pt x="36442" y="55385"/>
                  <a:pt x="32372" y="48937"/>
                </a:cubicBezTo>
                <a:cubicBezTo>
                  <a:pt x="30869" y="46541"/>
                  <a:pt x="30432" y="43459"/>
                  <a:pt x="29861" y="40778"/>
                </a:cubicBezTo>
                <a:cubicBezTo>
                  <a:pt x="29273" y="38074"/>
                  <a:pt x="28222" y="34889"/>
                  <a:pt x="24953" y="34889"/>
                </a:cubicBezTo>
                <a:cubicBezTo>
                  <a:pt x="24842" y="34889"/>
                  <a:pt x="24728" y="34893"/>
                  <a:pt x="24612" y="34901"/>
                </a:cubicBezTo>
                <a:cubicBezTo>
                  <a:pt x="22215" y="35072"/>
                  <a:pt x="20256" y="36898"/>
                  <a:pt x="18163" y="37849"/>
                </a:cubicBezTo>
                <a:cubicBezTo>
                  <a:pt x="17313" y="38234"/>
                  <a:pt x="16487" y="38408"/>
                  <a:pt x="15701" y="38408"/>
                </a:cubicBezTo>
                <a:cubicBezTo>
                  <a:pt x="12830" y="38408"/>
                  <a:pt x="10500" y="36082"/>
                  <a:pt x="9529" y="33170"/>
                </a:cubicBezTo>
                <a:cubicBezTo>
                  <a:pt x="7931" y="28434"/>
                  <a:pt x="8635" y="23166"/>
                  <a:pt x="8293" y="18259"/>
                </a:cubicBezTo>
                <a:cubicBezTo>
                  <a:pt x="8045" y="14683"/>
                  <a:pt x="7512" y="11108"/>
                  <a:pt x="6391" y="7684"/>
                </a:cubicBezTo>
                <a:cubicBezTo>
                  <a:pt x="5440" y="4773"/>
                  <a:pt x="3995" y="1844"/>
                  <a:pt x="1104" y="437"/>
                </a:cubicBezTo>
                <a:cubicBezTo>
                  <a:pt x="741" y="267"/>
                  <a:pt x="381" y="11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Requisits</a:t>
            </a:r>
            <a:endParaRPr/>
          </a:p>
        </p:txBody>
      </p:sp>
      <p:sp>
        <p:nvSpPr>
          <p:cNvPr id="239" name="Google Shape;239;p37"/>
          <p:cNvSpPr/>
          <p:nvPr/>
        </p:nvSpPr>
        <p:spPr>
          <a:xfrm>
            <a:off x="7725111" y="3897448"/>
            <a:ext cx="1418830" cy="1246093"/>
          </a:xfrm>
          <a:custGeom>
            <a:rect b="b" l="l" r="r" t="t"/>
            <a:pathLst>
              <a:path extrusionOk="0" h="44563" w="50745">
                <a:moveTo>
                  <a:pt x="50745" y="0"/>
                </a:moveTo>
                <a:cubicBezTo>
                  <a:pt x="48406" y="437"/>
                  <a:pt x="46142" y="1369"/>
                  <a:pt x="44278" y="2891"/>
                </a:cubicBezTo>
                <a:cubicBezTo>
                  <a:pt x="41863" y="4869"/>
                  <a:pt x="40342" y="7722"/>
                  <a:pt x="39181" y="10555"/>
                </a:cubicBezTo>
                <a:cubicBezTo>
                  <a:pt x="37241" y="15330"/>
                  <a:pt x="36157" y="20826"/>
                  <a:pt x="32468" y="24649"/>
                </a:cubicBezTo>
                <a:cubicBezTo>
                  <a:pt x="31262" y="25922"/>
                  <a:pt x="29895" y="26487"/>
                  <a:pt x="28235" y="26487"/>
                </a:cubicBezTo>
                <a:cubicBezTo>
                  <a:pt x="28009" y="26487"/>
                  <a:pt x="27778" y="26476"/>
                  <a:pt x="27541" y="26456"/>
                </a:cubicBezTo>
                <a:cubicBezTo>
                  <a:pt x="26385" y="26359"/>
                  <a:pt x="25156" y="26172"/>
                  <a:pt x="23956" y="26172"/>
                </a:cubicBezTo>
                <a:cubicBezTo>
                  <a:pt x="22568" y="26172"/>
                  <a:pt x="21219" y="26422"/>
                  <a:pt x="20067" y="27350"/>
                </a:cubicBezTo>
                <a:cubicBezTo>
                  <a:pt x="18431" y="28662"/>
                  <a:pt x="17917" y="31134"/>
                  <a:pt x="16852" y="32884"/>
                </a:cubicBezTo>
                <a:cubicBezTo>
                  <a:pt x="15711" y="34748"/>
                  <a:pt x="14151" y="36175"/>
                  <a:pt x="11964" y="36346"/>
                </a:cubicBezTo>
                <a:cubicBezTo>
                  <a:pt x="2721" y="37107"/>
                  <a:pt x="0" y="44562"/>
                  <a:pt x="0" y="44562"/>
                </a:cubicBezTo>
                <a:lnTo>
                  <a:pt x="50745" y="44562"/>
                </a:lnTo>
                <a:lnTo>
                  <a:pt x="507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"/>
          <p:cNvSpPr/>
          <p:nvPr/>
        </p:nvSpPr>
        <p:spPr>
          <a:xfrm flipH="1">
            <a:off x="7559507" y="-9"/>
            <a:ext cx="1584493" cy="1557596"/>
          </a:xfrm>
          <a:custGeom>
            <a:rect b="b" l="l" r="r" t="t"/>
            <a:pathLst>
              <a:path extrusionOk="0" h="39900" w="40589">
                <a:moveTo>
                  <a:pt x="1" y="1"/>
                </a:moveTo>
                <a:lnTo>
                  <a:pt x="1" y="37754"/>
                </a:lnTo>
                <a:cubicBezTo>
                  <a:pt x="1630" y="39085"/>
                  <a:pt x="3669" y="39900"/>
                  <a:pt x="5759" y="39900"/>
                </a:cubicBezTo>
                <a:cubicBezTo>
                  <a:pt x="6476" y="39900"/>
                  <a:pt x="7199" y="39804"/>
                  <a:pt x="7913" y="39600"/>
                </a:cubicBezTo>
                <a:cubicBezTo>
                  <a:pt x="12612" y="38230"/>
                  <a:pt x="13467" y="33570"/>
                  <a:pt x="14400" y="29405"/>
                </a:cubicBezTo>
                <a:cubicBezTo>
                  <a:pt x="15198" y="25848"/>
                  <a:pt x="16378" y="22140"/>
                  <a:pt x="20276" y="21036"/>
                </a:cubicBezTo>
                <a:cubicBezTo>
                  <a:pt x="20677" y="20924"/>
                  <a:pt x="21085" y="20856"/>
                  <a:pt x="21480" y="20856"/>
                </a:cubicBezTo>
                <a:cubicBezTo>
                  <a:pt x="22281" y="20856"/>
                  <a:pt x="23025" y="21134"/>
                  <a:pt x="23547" y="21873"/>
                </a:cubicBezTo>
                <a:cubicBezTo>
                  <a:pt x="24366" y="23015"/>
                  <a:pt x="24498" y="24554"/>
                  <a:pt x="24822" y="25886"/>
                </a:cubicBezTo>
                <a:cubicBezTo>
                  <a:pt x="25221" y="27598"/>
                  <a:pt x="25925" y="29233"/>
                  <a:pt x="27808" y="29728"/>
                </a:cubicBezTo>
                <a:cubicBezTo>
                  <a:pt x="28340" y="29871"/>
                  <a:pt x="28953" y="29955"/>
                  <a:pt x="29597" y="29955"/>
                </a:cubicBezTo>
                <a:cubicBezTo>
                  <a:pt x="31344" y="29955"/>
                  <a:pt x="33323" y="29335"/>
                  <a:pt x="34560" y="27598"/>
                </a:cubicBezTo>
                <a:cubicBezTo>
                  <a:pt x="40589" y="19153"/>
                  <a:pt x="35245" y="1"/>
                  <a:pt x="352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7"/>
          <p:cNvSpPr/>
          <p:nvPr/>
        </p:nvSpPr>
        <p:spPr>
          <a:xfrm rot="5400000">
            <a:off x="-1990787" y="1376660"/>
            <a:ext cx="5150497" cy="2397176"/>
          </a:xfrm>
          <a:custGeom>
            <a:rect b="b" l="l" r="r" t="t"/>
            <a:pathLst>
              <a:path extrusionOk="0" h="26890" w="57775">
                <a:moveTo>
                  <a:pt x="52" y="0"/>
                </a:moveTo>
                <a:cubicBezTo>
                  <a:pt x="35" y="0"/>
                  <a:pt x="18" y="0"/>
                  <a:pt x="1" y="1"/>
                </a:cubicBezTo>
                <a:lnTo>
                  <a:pt x="1" y="26890"/>
                </a:lnTo>
                <a:lnTo>
                  <a:pt x="57774" y="26890"/>
                </a:lnTo>
                <a:lnTo>
                  <a:pt x="57774" y="5440"/>
                </a:lnTo>
                <a:cubicBezTo>
                  <a:pt x="56707" y="5070"/>
                  <a:pt x="55574" y="4901"/>
                  <a:pt x="54431" y="4901"/>
                </a:cubicBezTo>
                <a:cubicBezTo>
                  <a:pt x="52020" y="4901"/>
                  <a:pt x="49562" y="5651"/>
                  <a:pt x="47573" y="6841"/>
                </a:cubicBezTo>
                <a:cubicBezTo>
                  <a:pt x="44285" y="8830"/>
                  <a:pt x="42915" y="11956"/>
                  <a:pt x="41470" y="15346"/>
                </a:cubicBezTo>
                <a:cubicBezTo>
                  <a:pt x="40320" y="18074"/>
                  <a:pt x="38683" y="20462"/>
                  <a:pt x="35809" y="21508"/>
                </a:cubicBezTo>
                <a:cubicBezTo>
                  <a:pt x="34277" y="22063"/>
                  <a:pt x="32546" y="22292"/>
                  <a:pt x="30828" y="22292"/>
                </a:cubicBezTo>
                <a:cubicBezTo>
                  <a:pt x="29669" y="22292"/>
                  <a:pt x="28517" y="22188"/>
                  <a:pt x="27436" y="22010"/>
                </a:cubicBezTo>
                <a:cubicBezTo>
                  <a:pt x="24796" y="21583"/>
                  <a:pt x="22836" y="20167"/>
                  <a:pt x="21274" y="18015"/>
                </a:cubicBezTo>
                <a:cubicBezTo>
                  <a:pt x="19460" y="15480"/>
                  <a:pt x="18443" y="12309"/>
                  <a:pt x="14860" y="12001"/>
                </a:cubicBezTo>
                <a:cubicBezTo>
                  <a:pt x="13401" y="11867"/>
                  <a:pt x="11898" y="12089"/>
                  <a:pt x="10497" y="11572"/>
                </a:cubicBezTo>
                <a:cubicBezTo>
                  <a:pt x="9288" y="11145"/>
                  <a:pt x="8344" y="10216"/>
                  <a:pt x="7814" y="9052"/>
                </a:cubicBezTo>
                <a:cubicBezTo>
                  <a:pt x="7180" y="7637"/>
                  <a:pt x="7195" y="6029"/>
                  <a:pt x="6620" y="4585"/>
                </a:cubicBezTo>
                <a:cubicBezTo>
                  <a:pt x="6119" y="3332"/>
                  <a:pt x="5146" y="2285"/>
                  <a:pt x="4085" y="1489"/>
                </a:cubicBezTo>
                <a:cubicBezTo>
                  <a:pt x="2904" y="615"/>
                  <a:pt x="1438" y="0"/>
                  <a:pt x="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2" name="Google Shape;242;p3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{D4C3DF52-2730-4E42-9757-6815DAACA3D0}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Funcionals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 Funcionals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Comunicació amb amics, familiars i voluntaris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Interfície d’usuari bàsica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Monitorització dels paràmetres de salut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Accessible</a:t>
                      </a:r>
                      <a:r>
                        <a:rPr lang="en"/>
                        <a:t> per a persones d’edat avançada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Visualizar</a:t>
                      </a:r>
                      <a:r>
                        <a:rPr lang="en"/>
                        <a:t> posologia dels medicaments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Disponible per a dispositius mòbil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Consultar estadístiques de temps d’ús de les diferents funcionalitats de l’aplicació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713250" y="1701000"/>
            <a:ext cx="77175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Wireframe</a:t>
            </a:r>
            <a:endParaRPr/>
          </a:p>
        </p:txBody>
      </p:sp>
      <p:sp>
        <p:nvSpPr>
          <p:cNvPr id="248" name="Google Shape;248;p38"/>
          <p:cNvSpPr/>
          <p:nvPr/>
        </p:nvSpPr>
        <p:spPr>
          <a:xfrm>
            <a:off x="-8875" y="2850475"/>
            <a:ext cx="9234034" cy="3132685"/>
          </a:xfrm>
          <a:custGeom>
            <a:rect b="b" l="l" r="r" t="t"/>
            <a:pathLst>
              <a:path extrusionOk="0" h="26890" w="57775">
                <a:moveTo>
                  <a:pt x="52" y="0"/>
                </a:moveTo>
                <a:cubicBezTo>
                  <a:pt x="35" y="0"/>
                  <a:pt x="18" y="0"/>
                  <a:pt x="1" y="1"/>
                </a:cubicBezTo>
                <a:lnTo>
                  <a:pt x="1" y="26890"/>
                </a:lnTo>
                <a:lnTo>
                  <a:pt x="57774" y="26890"/>
                </a:lnTo>
                <a:lnTo>
                  <a:pt x="57774" y="5440"/>
                </a:lnTo>
                <a:cubicBezTo>
                  <a:pt x="56707" y="5070"/>
                  <a:pt x="55574" y="4901"/>
                  <a:pt x="54431" y="4901"/>
                </a:cubicBezTo>
                <a:cubicBezTo>
                  <a:pt x="52020" y="4901"/>
                  <a:pt x="49562" y="5651"/>
                  <a:pt x="47573" y="6841"/>
                </a:cubicBezTo>
                <a:cubicBezTo>
                  <a:pt x="44285" y="8830"/>
                  <a:pt x="42915" y="11956"/>
                  <a:pt x="41470" y="15346"/>
                </a:cubicBezTo>
                <a:cubicBezTo>
                  <a:pt x="40320" y="18074"/>
                  <a:pt x="38683" y="20462"/>
                  <a:pt x="35809" y="21508"/>
                </a:cubicBezTo>
                <a:cubicBezTo>
                  <a:pt x="34277" y="22063"/>
                  <a:pt x="32546" y="22292"/>
                  <a:pt x="30828" y="22292"/>
                </a:cubicBezTo>
                <a:cubicBezTo>
                  <a:pt x="29669" y="22292"/>
                  <a:pt x="28517" y="22188"/>
                  <a:pt x="27436" y="22010"/>
                </a:cubicBezTo>
                <a:cubicBezTo>
                  <a:pt x="24796" y="21583"/>
                  <a:pt x="22836" y="20167"/>
                  <a:pt x="21274" y="18015"/>
                </a:cubicBezTo>
                <a:cubicBezTo>
                  <a:pt x="19460" y="15480"/>
                  <a:pt x="18443" y="12309"/>
                  <a:pt x="14860" y="12001"/>
                </a:cubicBezTo>
                <a:cubicBezTo>
                  <a:pt x="13401" y="11867"/>
                  <a:pt x="11898" y="12089"/>
                  <a:pt x="10497" y="11572"/>
                </a:cubicBezTo>
                <a:cubicBezTo>
                  <a:pt x="9288" y="11145"/>
                  <a:pt x="8344" y="10216"/>
                  <a:pt x="7814" y="9052"/>
                </a:cubicBezTo>
                <a:cubicBezTo>
                  <a:pt x="7180" y="7637"/>
                  <a:pt x="7195" y="6029"/>
                  <a:pt x="6620" y="4585"/>
                </a:cubicBezTo>
                <a:cubicBezTo>
                  <a:pt x="6119" y="3332"/>
                  <a:pt x="5146" y="2285"/>
                  <a:pt x="4085" y="1489"/>
                </a:cubicBezTo>
                <a:cubicBezTo>
                  <a:pt x="2904" y="615"/>
                  <a:pt x="1438" y="0"/>
                  <a:pt x="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8"/>
          <p:cNvSpPr/>
          <p:nvPr/>
        </p:nvSpPr>
        <p:spPr>
          <a:xfrm rot="10800000">
            <a:off x="-17660" y="-811444"/>
            <a:ext cx="9260435" cy="3508694"/>
          </a:xfrm>
          <a:custGeom>
            <a:rect b="b" l="l" r="r" t="t"/>
            <a:pathLst>
              <a:path extrusionOk="0" h="45096" w="56905">
                <a:moveTo>
                  <a:pt x="1" y="1"/>
                </a:moveTo>
                <a:lnTo>
                  <a:pt x="1" y="45095"/>
                </a:lnTo>
                <a:lnTo>
                  <a:pt x="56904" y="45095"/>
                </a:lnTo>
                <a:lnTo>
                  <a:pt x="56904" y="15346"/>
                </a:lnTo>
                <a:cubicBezTo>
                  <a:pt x="55823" y="14584"/>
                  <a:pt x="54622" y="14084"/>
                  <a:pt x="53358" y="14084"/>
                </a:cubicBezTo>
                <a:cubicBezTo>
                  <a:pt x="53156" y="14084"/>
                  <a:pt x="52952" y="14097"/>
                  <a:pt x="52747" y="14123"/>
                </a:cubicBezTo>
                <a:cubicBezTo>
                  <a:pt x="50536" y="14403"/>
                  <a:pt x="49386" y="16496"/>
                  <a:pt x="48826" y="18442"/>
                </a:cubicBezTo>
                <a:cubicBezTo>
                  <a:pt x="48221" y="20580"/>
                  <a:pt x="47823" y="22792"/>
                  <a:pt x="47322" y="24958"/>
                </a:cubicBezTo>
                <a:cubicBezTo>
                  <a:pt x="46497" y="28393"/>
                  <a:pt x="45420" y="31990"/>
                  <a:pt x="42900" y="34599"/>
                </a:cubicBezTo>
                <a:cubicBezTo>
                  <a:pt x="40126" y="37458"/>
                  <a:pt x="35818" y="38821"/>
                  <a:pt x="31878" y="38821"/>
                </a:cubicBezTo>
                <a:cubicBezTo>
                  <a:pt x="31733" y="38821"/>
                  <a:pt x="31588" y="38819"/>
                  <a:pt x="31445" y="38815"/>
                </a:cubicBezTo>
                <a:cubicBezTo>
                  <a:pt x="29410" y="38772"/>
                  <a:pt x="27421" y="38196"/>
                  <a:pt x="25843" y="36885"/>
                </a:cubicBezTo>
                <a:cubicBezTo>
                  <a:pt x="24148" y="35484"/>
                  <a:pt x="23602" y="33701"/>
                  <a:pt x="23146" y="31621"/>
                </a:cubicBezTo>
                <a:cubicBezTo>
                  <a:pt x="22689" y="29526"/>
                  <a:pt x="21875" y="27058"/>
                  <a:pt x="19341" y="27058"/>
                </a:cubicBezTo>
                <a:cubicBezTo>
                  <a:pt x="19255" y="27058"/>
                  <a:pt x="19167" y="27061"/>
                  <a:pt x="19077" y="27067"/>
                </a:cubicBezTo>
                <a:cubicBezTo>
                  <a:pt x="17219" y="27185"/>
                  <a:pt x="15716" y="28600"/>
                  <a:pt x="14079" y="29351"/>
                </a:cubicBezTo>
                <a:cubicBezTo>
                  <a:pt x="13423" y="29649"/>
                  <a:pt x="12785" y="29784"/>
                  <a:pt x="12177" y="29784"/>
                </a:cubicBezTo>
                <a:cubicBezTo>
                  <a:pt x="9959" y="29784"/>
                  <a:pt x="8150" y="27982"/>
                  <a:pt x="7386" y="25725"/>
                </a:cubicBezTo>
                <a:cubicBezTo>
                  <a:pt x="6163" y="22054"/>
                  <a:pt x="6708" y="17970"/>
                  <a:pt x="6428" y="14167"/>
                </a:cubicBezTo>
                <a:cubicBezTo>
                  <a:pt x="6236" y="11396"/>
                  <a:pt x="5823" y="8610"/>
                  <a:pt x="4954" y="5956"/>
                </a:cubicBezTo>
                <a:cubicBezTo>
                  <a:pt x="4217" y="3700"/>
                  <a:pt x="3097" y="1445"/>
                  <a:pt x="870" y="354"/>
                </a:cubicBezTo>
                <a:cubicBezTo>
                  <a:pt x="591" y="221"/>
                  <a:pt x="296" y="103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720000" y="445025"/>
            <a:ext cx="7704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</a:t>
            </a:r>
            <a:r>
              <a:rPr lang="en"/>
              <a:t>e: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Compatibilitat amb dispositius</a:t>
            </a:r>
            <a:endParaRPr/>
          </a:p>
        </p:txBody>
      </p:sp>
      <p:sp>
        <p:nvSpPr>
          <p:cNvPr id="255" name="Google Shape;255;p39"/>
          <p:cNvSpPr/>
          <p:nvPr/>
        </p:nvSpPr>
        <p:spPr>
          <a:xfrm>
            <a:off x="7725111" y="3897448"/>
            <a:ext cx="1418830" cy="1246093"/>
          </a:xfrm>
          <a:custGeom>
            <a:rect b="b" l="l" r="r" t="t"/>
            <a:pathLst>
              <a:path extrusionOk="0" h="44563" w="50745">
                <a:moveTo>
                  <a:pt x="50745" y="0"/>
                </a:moveTo>
                <a:cubicBezTo>
                  <a:pt x="48406" y="437"/>
                  <a:pt x="46142" y="1369"/>
                  <a:pt x="44278" y="2891"/>
                </a:cubicBezTo>
                <a:cubicBezTo>
                  <a:pt x="41863" y="4869"/>
                  <a:pt x="40342" y="7722"/>
                  <a:pt x="39181" y="10555"/>
                </a:cubicBezTo>
                <a:cubicBezTo>
                  <a:pt x="37241" y="15330"/>
                  <a:pt x="36157" y="20826"/>
                  <a:pt x="32468" y="24649"/>
                </a:cubicBezTo>
                <a:cubicBezTo>
                  <a:pt x="31262" y="25922"/>
                  <a:pt x="29895" y="26487"/>
                  <a:pt x="28235" y="26487"/>
                </a:cubicBezTo>
                <a:cubicBezTo>
                  <a:pt x="28009" y="26487"/>
                  <a:pt x="27778" y="26476"/>
                  <a:pt x="27541" y="26456"/>
                </a:cubicBezTo>
                <a:cubicBezTo>
                  <a:pt x="26385" y="26359"/>
                  <a:pt x="25156" y="26172"/>
                  <a:pt x="23956" y="26172"/>
                </a:cubicBezTo>
                <a:cubicBezTo>
                  <a:pt x="22568" y="26172"/>
                  <a:pt x="21219" y="26422"/>
                  <a:pt x="20067" y="27350"/>
                </a:cubicBezTo>
                <a:cubicBezTo>
                  <a:pt x="18431" y="28662"/>
                  <a:pt x="17917" y="31134"/>
                  <a:pt x="16852" y="32884"/>
                </a:cubicBezTo>
                <a:cubicBezTo>
                  <a:pt x="15711" y="34748"/>
                  <a:pt x="14151" y="36175"/>
                  <a:pt x="11964" y="36346"/>
                </a:cubicBezTo>
                <a:cubicBezTo>
                  <a:pt x="2721" y="37107"/>
                  <a:pt x="0" y="44562"/>
                  <a:pt x="0" y="44562"/>
                </a:cubicBezTo>
                <a:lnTo>
                  <a:pt x="50745" y="44562"/>
                </a:lnTo>
                <a:lnTo>
                  <a:pt x="507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9"/>
          <p:cNvSpPr/>
          <p:nvPr/>
        </p:nvSpPr>
        <p:spPr>
          <a:xfrm flipH="1">
            <a:off x="7559507" y="-9"/>
            <a:ext cx="1584493" cy="1557596"/>
          </a:xfrm>
          <a:custGeom>
            <a:rect b="b" l="l" r="r" t="t"/>
            <a:pathLst>
              <a:path extrusionOk="0" h="39900" w="40589">
                <a:moveTo>
                  <a:pt x="1" y="1"/>
                </a:moveTo>
                <a:lnTo>
                  <a:pt x="1" y="37754"/>
                </a:lnTo>
                <a:cubicBezTo>
                  <a:pt x="1630" y="39085"/>
                  <a:pt x="3669" y="39900"/>
                  <a:pt x="5759" y="39900"/>
                </a:cubicBezTo>
                <a:cubicBezTo>
                  <a:pt x="6476" y="39900"/>
                  <a:pt x="7199" y="39804"/>
                  <a:pt x="7913" y="39600"/>
                </a:cubicBezTo>
                <a:cubicBezTo>
                  <a:pt x="12612" y="38230"/>
                  <a:pt x="13467" y="33570"/>
                  <a:pt x="14400" y="29405"/>
                </a:cubicBezTo>
                <a:cubicBezTo>
                  <a:pt x="15198" y="25848"/>
                  <a:pt x="16378" y="22140"/>
                  <a:pt x="20276" y="21036"/>
                </a:cubicBezTo>
                <a:cubicBezTo>
                  <a:pt x="20677" y="20924"/>
                  <a:pt x="21085" y="20856"/>
                  <a:pt x="21480" y="20856"/>
                </a:cubicBezTo>
                <a:cubicBezTo>
                  <a:pt x="22281" y="20856"/>
                  <a:pt x="23025" y="21134"/>
                  <a:pt x="23547" y="21873"/>
                </a:cubicBezTo>
                <a:cubicBezTo>
                  <a:pt x="24366" y="23015"/>
                  <a:pt x="24498" y="24554"/>
                  <a:pt x="24822" y="25886"/>
                </a:cubicBezTo>
                <a:cubicBezTo>
                  <a:pt x="25221" y="27598"/>
                  <a:pt x="25925" y="29233"/>
                  <a:pt x="27808" y="29728"/>
                </a:cubicBezTo>
                <a:cubicBezTo>
                  <a:pt x="28340" y="29871"/>
                  <a:pt x="28953" y="29955"/>
                  <a:pt x="29597" y="29955"/>
                </a:cubicBezTo>
                <a:cubicBezTo>
                  <a:pt x="31344" y="29955"/>
                  <a:pt x="33323" y="29335"/>
                  <a:pt x="34560" y="27598"/>
                </a:cubicBezTo>
                <a:cubicBezTo>
                  <a:pt x="40589" y="19153"/>
                  <a:pt x="35245" y="1"/>
                  <a:pt x="352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9"/>
          <p:cNvSpPr/>
          <p:nvPr/>
        </p:nvSpPr>
        <p:spPr>
          <a:xfrm rot="5400000">
            <a:off x="-1990787" y="1376660"/>
            <a:ext cx="5150497" cy="2397176"/>
          </a:xfrm>
          <a:custGeom>
            <a:rect b="b" l="l" r="r" t="t"/>
            <a:pathLst>
              <a:path extrusionOk="0" h="26890" w="57775">
                <a:moveTo>
                  <a:pt x="52" y="0"/>
                </a:moveTo>
                <a:cubicBezTo>
                  <a:pt x="35" y="0"/>
                  <a:pt x="18" y="0"/>
                  <a:pt x="1" y="1"/>
                </a:cubicBezTo>
                <a:lnTo>
                  <a:pt x="1" y="26890"/>
                </a:lnTo>
                <a:lnTo>
                  <a:pt x="57774" y="26890"/>
                </a:lnTo>
                <a:lnTo>
                  <a:pt x="57774" y="5440"/>
                </a:lnTo>
                <a:cubicBezTo>
                  <a:pt x="56707" y="5070"/>
                  <a:pt x="55574" y="4901"/>
                  <a:pt x="54431" y="4901"/>
                </a:cubicBezTo>
                <a:cubicBezTo>
                  <a:pt x="52020" y="4901"/>
                  <a:pt x="49562" y="5651"/>
                  <a:pt x="47573" y="6841"/>
                </a:cubicBezTo>
                <a:cubicBezTo>
                  <a:pt x="44285" y="8830"/>
                  <a:pt x="42915" y="11956"/>
                  <a:pt x="41470" y="15346"/>
                </a:cubicBezTo>
                <a:cubicBezTo>
                  <a:pt x="40320" y="18074"/>
                  <a:pt x="38683" y="20462"/>
                  <a:pt x="35809" y="21508"/>
                </a:cubicBezTo>
                <a:cubicBezTo>
                  <a:pt x="34277" y="22063"/>
                  <a:pt x="32546" y="22292"/>
                  <a:pt x="30828" y="22292"/>
                </a:cubicBezTo>
                <a:cubicBezTo>
                  <a:pt x="29669" y="22292"/>
                  <a:pt x="28517" y="22188"/>
                  <a:pt x="27436" y="22010"/>
                </a:cubicBezTo>
                <a:cubicBezTo>
                  <a:pt x="24796" y="21583"/>
                  <a:pt x="22836" y="20167"/>
                  <a:pt x="21274" y="18015"/>
                </a:cubicBezTo>
                <a:cubicBezTo>
                  <a:pt x="19460" y="15480"/>
                  <a:pt x="18443" y="12309"/>
                  <a:pt x="14860" y="12001"/>
                </a:cubicBezTo>
                <a:cubicBezTo>
                  <a:pt x="13401" y="11867"/>
                  <a:pt x="11898" y="12089"/>
                  <a:pt x="10497" y="11572"/>
                </a:cubicBezTo>
                <a:cubicBezTo>
                  <a:pt x="9288" y="11145"/>
                  <a:pt x="8344" y="10216"/>
                  <a:pt x="7814" y="9052"/>
                </a:cubicBezTo>
                <a:cubicBezTo>
                  <a:pt x="7180" y="7637"/>
                  <a:pt x="7195" y="6029"/>
                  <a:pt x="6620" y="4585"/>
                </a:cubicBezTo>
                <a:cubicBezTo>
                  <a:pt x="6119" y="3332"/>
                  <a:pt x="5146" y="2285"/>
                  <a:pt x="4085" y="1489"/>
                </a:cubicBezTo>
                <a:cubicBezTo>
                  <a:pt x="2904" y="615"/>
                  <a:pt x="1438" y="0"/>
                  <a:pt x="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 txBox="1"/>
          <p:nvPr/>
        </p:nvSpPr>
        <p:spPr>
          <a:xfrm>
            <a:off x="1223550" y="1916525"/>
            <a:ext cx="6942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los Text"/>
                <a:ea typeface="Golos Text"/>
                <a:cs typeface="Golos Text"/>
                <a:sym typeface="Golos Text"/>
              </a:rPr>
              <a:t>Requisits en conflicte:</a:t>
            </a:r>
            <a:endParaRPr b="1" sz="2200">
              <a:solidFill>
                <a:schemeClr val="lt2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-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Alejandra vol una app només per tablets i mòbils.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Antonio Garcia no vol cap restricció tecnològica sobre l’aplicació i no vol gastar-se més diners en aparells.</a:t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los Text"/>
                <a:ea typeface="Golos Text"/>
                <a:cs typeface="Golos Text"/>
                <a:sym typeface="Golos Text"/>
              </a:rPr>
              <a:t>Decisió feta: Es faran servir dispositius mòbils</a:t>
            </a:r>
            <a:endParaRPr b="1" sz="2200">
              <a:solidFill>
                <a:schemeClr val="lt2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-312775" y="563350"/>
            <a:ext cx="932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Conflicte: </a:t>
            </a:r>
            <a:r>
              <a:rPr lang="en" sz="2600"/>
              <a:t>Equilibri entre 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privacitat i accés immediat a dades mèdiques</a:t>
            </a:r>
            <a:endParaRPr sz="2600"/>
          </a:p>
        </p:txBody>
      </p:sp>
      <p:sp>
        <p:nvSpPr>
          <p:cNvPr id="264" name="Google Shape;264;p40"/>
          <p:cNvSpPr/>
          <p:nvPr/>
        </p:nvSpPr>
        <p:spPr>
          <a:xfrm>
            <a:off x="7725111" y="3897448"/>
            <a:ext cx="1418830" cy="1246093"/>
          </a:xfrm>
          <a:custGeom>
            <a:rect b="b" l="l" r="r" t="t"/>
            <a:pathLst>
              <a:path extrusionOk="0" h="44563" w="50745">
                <a:moveTo>
                  <a:pt x="50745" y="0"/>
                </a:moveTo>
                <a:cubicBezTo>
                  <a:pt x="48406" y="437"/>
                  <a:pt x="46142" y="1369"/>
                  <a:pt x="44278" y="2891"/>
                </a:cubicBezTo>
                <a:cubicBezTo>
                  <a:pt x="41863" y="4869"/>
                  <a:pt x="40342" y="7722"/>
                  <a:pt x="39181" y="10555"/>
                </a:cubicBezTo>
                <a:cubicBezTo>
                  <a:pt x="37241" y="15330"/>
                  <a:pt x="36157" y="20826"/>
                  <a:pt x="32468" y="24649"/>
                </a:cubicBezTo>
                <a:cubicBezTo>
                  <a:pt x="31262" y="25922"/>
                  <a:pt x="29895" y="26487"/>
                  <a:pt x="28235" y="26487"/>
                </a:cubicBezTo>
                <a:cubicBezTo>
                  <a:pt x="28009" y="26487"/>
                  <a:pt x="27778" y="26476"/>
                  <a:pt x="27541" y="26456"/>
                </a:cubicBezTo>
                <a:cubicBezTo>
                  <a:pt x="26385" y="26359"/>
                  <a:pt x="25156" y="26172"/>
                  <a:pt x="23956" y="26172"/>
                </a:cubicBezTo>
                <a:cubicBezTo>
                  <a:pt x="22568" y="26172"/>
                  <a:pt x="21219" y="26422"/>
                  <a:pt x="20067" y="27350"/>
                </a:cubicBezTo>
                <a:cubicBezTo>
                  <a:pt x="18431" y="28662"/>
                  <a:pt x="17917" y="31134"/>
                  <a:pt x="16852" y="32884"/>
                </a:cubicBezTo>
                <a:cubicBezTo>
                  <a:pt x="15711" y="34748"/>
                  <a:pt x="14151" y="36175"/>
                  <a:pt x="11964" y="36346"/>
                </a:cubicBezTo>
                <a:cubicBezTo>
                  <a:pt x="2721" y="37107"/>
                  <a:pt x="0" y="44562"/>
                  <a:pt x="0" y="44562"/>
                </a:cubicBezTo>
                <a:lnTo>
                  <a:pt x="50745" y="44562"/>
                </a:lnTo>
                <a:lnTo>
                  <a:pt x="507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0"/>
          <p:cNvSpPr/>
          <p:nvPr/>
        </p:nvSpPr>
        <p:spPr>
          <a:xfrm flipH="1">
            <a:off x="7559507" y="-9"/>
            <a:ext cx="1584493" cy="1557596"/>
          </a:xfrm>
          <a:custGeom>
            <a:rect b="b" l="l" r="r" t="t"/>
            <a:pathLst>
              <a:path extrusionOk="0" h="39900" w="40589">
                <a:moveTo>
                  <a:pt x="1" y="1"/>
                </a:moveTo>
                <a:lnTo>
                  <a:pt x="1" y="37754"/>
                </a:lnTo>
                <a:cubicBezTo>
                  <a:pt x="1630" y="39085"/>
                  <a:pt x="3669" y="39900"/>
                  <a:pt x="5759" y="39900"/>
                </a:cubicBezTo>
                <a:cubicBezTo>
                  <a:pt x="6476" y="39900"/>
                  <a:pt x="7199" y="39804"/>
                  <a:pt x="7913" y="39600"/>
                </a:cubicBezTo>
                <a:cubicBezTo>
                  <a:pt x="12612" y="38230"/>
                  <a:pt x="13467" y="33570"/>
                  <a:pt x="14400" y="29405"/>
                </a:cubicBezTo>
                <a:cubicBezTo>
                  <a:pt x="15198" y="25848"/>
                  <a:pt x="16378" y="22140"/>
                  <a:pt x="20276" y="21036"/>
                </a:cubicBezTo>
                <a:cubicBezTo>
                  <a:pt x="20677" y="20924"/>
                  <a:pt x="21085" y="20856"/>
                  <a:pt x="21480" y="20856"/>
                </a:cubicBezTo>
                <a:cubicBezTo>
                  <a:pt x="22281" y="20856"/>
                  <a:pt x="23025" y="21134"/>
                  <a:pt x="23547" y="21873"/>
                </a:cubicBezTo>
                <a:cubicBezTo>
                  <a:pt x="24366" y="23015"/>
                  <a:pt x="24498" y="24554"/>
                  <a:pt x="24822" y="25886"/>
                </a:cubicBezTo>
                <a:cubicBezTo>
                  <a:pt x="25221" y="27598"/>
                  <a:pt x="25925" y="29233"/>
                  <a:pt x="27808" y="29728"/>
                </a:cubicBezTo>
                <a:cubicBezTo>
                  <a:pt x="28340" y="29871"/>
                  <a:pt x="28953" y="29955"/>
                  <a:pt x="29597" y="29955"/>
                </a:cubicBezTo>
                <a:cubicBezTo>
                  <a:pt x="31344" y="29955"/>
                  <a:pt x="33323" y="29335"/>
                  <a:pt x="34560" y="27598"/>
                </a:cubicBezTo>
                <a:cubicBezTo>
                  <a:pt x="40589" y="19153"/>
                  <a:pt x="35245" y="1"/>
                  <a:pt x="352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0"/>
          <p:cNvSpPr/>
          <p:nvPr/>
        </p:nvSpPr>
        <p:spPr>
          <a:xfrm rot="5400000">
            <a:off x="-1990787" y="1376660"/>
            <a:ext cx="5150497" cy="2397176"/>
          </a:xfrm>
          <a:custGeom>
            <a:rect b="b" l="l" r="r" t="t"/>
            <a:pathLst>
              <a:path extrusionOk="0" h="26890" w="57775">
                <a:moveTo>
                  <a:pt x="52" y="0"/>
                </a:moveTo>
                <a:cubicBezTo>
                  <a:pt x="35" y="0"/>
                  <a:pt x="18" y="0"/>
                  <a:pt x="1" y="1"/>
                </a:cubicBezTo>
                <a:lnTo>
                  <a:pt x="1" y="26890"/>
                </a:lnTo>
                <a:lnTo>
                  <a:pt x="57774" y="26890"/>
                </a:lnTo>
                <a:lnTo>
                  <a:pt x="57774" y="5440"/>
                </a:lnTo>
                <a:cubicBezTo>
                  <a:pt x="56707" y="5070"/>
                  <a:pt x="55574" y="4901"/>
                  <a:pt x="54431" y="4901"/>
                </a:cubicBezTo>
                <a:cubicBezTo>
                  <a:pt x="52020" y="4901"/>
                  <a:pt x="49562" y="5651"/>
                  <a:pt x="47573" y="6841"/>
                </a:cubicBezTo>
                <a:cubicBezTo>
                  <a:pt x="44285" y="8830"/>
                  <a:pt x="42915" y="11956"/>
                  <a:pt x="41470" y="15346"/>
                </a:cubicBezTo>
                <a:cubicBezTo>
                  <a:pt x="40320" y="18074"/>
                  <a:pt x="38683" y="20462"/>
                  <a:pt x="35809" y="21508"/>
                </a:cubicBezTo>
                <a:cubicBezTo>
                  <a:pt x="34277" y="22063"/>
                  <a:pt x="32546" y="22292"/>
                  <a:pt x="30828" y="22292"/>
                </a:cubicBezTo>
                <a:cubicBezTo>
                  <a:pt x="29669" y="22292"/>
                  <a:pt x="28517" y="22188"/>
                  <a:pt x="27436" y="22010"/>
                </a:cubicBezTo>
                <a:cubicBezTo>
                  <a:pt x="24796" y="21583"/>
                  <a:pt x="22836" y="20167"/>
                  <a:pt x="21274" y="18015"/>
                </a:cubicBezTo>
                <a:cubicBezTo>
                  <a:pt x="19460" y="15480"/>
                  <a:pt x="18443" y="12309"/>
                  <a:pt x="14860" y="12001"/>
                </a:cubicBezTo>
                <a:cubicBezTo>
                  <a:pt x="13401" y="11867"/>
                  <a:pt x="11898" y="12089"/>
                  <a:pt x="10497" y="11572"/>
                </a:cubicBezTo>
                <a:cubicBezTo>
                  <a:pt x="9288" y="11145"/>
                  <a:pt x="8344" y="10216"/>
                  <a:pt x="7814" y="9052"/>
                </a:cubicBezTo>
                <a:cubicBezTo>
                  <a:pt x="7180" y="7637"/>
                  <a:pt x="7195" y="6029"/>
                  <a:pt x="6620" y="4585"/>
                </a:cubicBezTo>
                <a:cubicBezTo>
                  <a:pt x="6119" y="3332"/>
                  <a:pt x="5146" y="2285"/>
                  <a:pt x="4085" y="1489"/>
                </a:cubicBezTo>
                <a:cubicBezTo>
                  <a:pt x="2904" y="615"/>
                  <a:pt x="1438" y="0"/>
                  <a:pt x="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0"/>
          <p:cNvSpPr txBox="1"/>
          <p:nvPr/>
        </p:nvSpPr>
        <p:spPr>
          <a:xfrm>
            <a:off x="1223550" y="1916525"/>
            <a:ext cx="6942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los Text"/>
                <a:ea typeface="Golos Text"/>
                <a:cs typeface="Golos Text"/>
                <a:sym typeface="Golos Text"/>
              </a:rPr>
              <a:t>Requisits en conflicte:</a:t>
            </a:r>
            <a:endParaRPr b="1" sz="2200">
              <a:solidFill>
                <a:schemeClr val="lt2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Antonio Garcia vol que els usuaris tinguin dret a decidir quan volen que els hi vigilin..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Pascual Peaña (metge): És essencial tenir accés total i constant a les dades mèdiques per garantir una resposta ràpida i efectiva en situacions d’emergència</a:t>
            </a:r>
            <a:r>
              <a:rPr lang="en" sz="1100"/>
              <a:t>.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los Text"/>
                <a:ea typeface="Golos Text"/>
                <a:cs typeface="Golos Text"/>
                <a:sym typeface="Golos Text"/>
              </a:rPr>
              <a:t>Decisió feta: Acceptem la llibertat de decisi</a:t>
            </a:r>
            <a:r>
              <a:rPr b="1" lang="en" sz="2200">
                <a:solidFill>
                  <a:schemeClr val="lt2"/>
                </a:solidFill>
                <a:latin typeface="Golos Text"/>
                <a:ea typeface="Golos Text"/>
                <a:cs typeface="Golos Text"/>
                <a:sym typeface="Golos Text"/>
              </a:rPr>
              <a:t>ó de cada Usuari</a:t>
            </a:r>
            <a:endParaRPr b="1" sz="2200">
              <a:solidFill>
                <a:schemeClr val="lt2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Take Care of Your Grandparents? by Slidesgo">
  <a:themeElements>
    <a:clrScheme name="Simple Light">
      <a:dk1>
        <a:srgbClr val="2F445D"/>
      </a:dk1>
      <a:lt1>
        <a:srgbClr val="F8FAFB"/>
      </a:lt1>
      <a:dk2>
        <a:srgbClr val="DCEFF0"/>
      </a:dk2>
      <a:lt2>
        <a:srgbClr val="86C8DD"/>
      </a:lt2>
      <a:accent1>
        <a:srgbClr val="F0CF6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