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project demonstrating a social media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TABLE(7)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16899"/>
              </p:ext>
            </p:extLst>
          </p:nvPr>
        </p:nvGraphicFramePr>
        <p:xfrm>
          <a:off x="1605280" y="261813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24714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8212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0996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Content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8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7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two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9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Noakhali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three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5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Radiohead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four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3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five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4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TABL(8)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LIKED TABLE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38901"/>
              </p:ext>
            </p:extLst>
          </p:nvPr>
        </p:nvGraphicFramePr>
        <p:xfrm>
          <a:off x="1648823" y="263555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37106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4774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35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8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0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5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1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This database project demonstrates the database management operations of a social media site like Facebook, Instagram etc. This project’s objective is to show the relations between different tables reflecting the data stored for the various users, posts, likes, comments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65" y="1294991"/>
            <a:ext cx="8941252" cy="4926199"/>
          </a:xfrm>
        </p:spPr>
      </p:pic>
    </p:spTree>
    <p:extLst>
      <p:ext uri="{BB962C8B-B14F-4D97-AF65-F5344CB8AC3E}">
        <p14:creationId xmlns:p14="http://schemas.microsoft.com/office/powerpoint/2010/main" val="37016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TABLES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4278"/>
            <a:ext cx="8946541" cy="4195481"/>
          </a:xfrm>
        </p:spPr>
        <p:txBody>
          <a:bodyPr/>
          <a:lstStyle/>
          <a:p>
            <a:r>
              <a:rPr lang="en-US" dirty="0" smtClean="0"/>
              <a:t>USERS TABLE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20309"/>
              </p:ext>
            </p:extLst>
          </p:nvPr>
        </p:nvGraphicFramePr>
        <p:xfrm>
          <a:off x="1613989" y="2113038"/>
          <a:ext cx="869696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1971344519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4046537200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240210120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427145035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209601404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036070119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957301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</a:t>
                      </a:r>
                      <a:r>
                        <a:rPr lang="en-US" baseline="0" dirty="0" smtClean="0"/>
                        <a:t> 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04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Ahmed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Zarif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Uttara, Dhaka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2000-08-06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9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Shamim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Himel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Maijdee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Noakhali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bcd@gmail.com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2000-10-17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7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Uttara, Dhaka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efg@gmail.com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2008-01-16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6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Habiba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Maijedee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Noakhali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hij@gmail.com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1977-31-12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Mahbub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KUET,</a:t>
                      </a:r>
                      <a:r>
                        <a:rPr lang="en-US" baseline="0" dirty="0" smtClean="0"/>
                        <a:t> Khulna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jka@gmail.com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2000-11-11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6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2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TABLE(2)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101" y="1356232"/>
            <a:ext cx="8946541" cy="4195481"/>
          </a:xfrm>
        </p:spPr>
        <p:txBody>
          <a:bodyPr/>
          <a:lstStyle/>
          <a:p>
            <a:r>
              <a:rPr lang="en-US" dirty="0" smtClean="0"/>
              <a:t>POSTS TABLE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4066"/>
              </p:ext>
            </p:extLst>
          </p:nvPr>
        </p:nvGraphicFramePr>
        <p:xfrm>
          <a:off x="1544320" y="2037804"/>
          <a:ext cx="8128000" cy="316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58321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3104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52967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72013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837490"/>
                    </a:ext>
                  </a:extLst>
                </a:gridCol>
              </a:tblGrid>
              <a:tr h="219649">
                <a:tc>
                  <a:txBody>
                    <a:bodyPr/>
                    <a:lstStyle/>
                    <a:p>
                      <a:r>
                        <a:rPr lang="en-US" dirty="0" smtClean="0"/>
                        <a:t>Post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Users_User_ID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1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r>
                        <a:rPr lang="en-US" baseline="0" dirty="0" smtClean="0"/>
                        <a:t> Apr, 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Post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2925"/>
                  </a:ext>
                </a:extLst>
              </a:tr>
              <a:tr h="399870">
                <a:tc>
                  <a:txBody>
                    <a:bodyPr/>
                    <a:lstStyle/>
                    <a:p>
                      <a:r>
                        <a:rPr lang="en-US" dirty="0" smtClean="0"/>
                        <a:t>21 Oct,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Post two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5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 Sept,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Three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7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r>
                        <a:rPr lang="en-US" baseline="0" dirty="0" smtClean="0"/>
                        <a:t> Aug, 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5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r>
                        <a:rPr lang="en-US" baseline="0" dirty="0" smtClean="0"/>
                        <a:t> May, 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Five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8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08 Aug,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Six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7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7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TABLE(3)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POSTS LIKES TABLE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99455"/>
              </p:ext>
            </p:extLst>
          </p:nvPr>
        </p:nvGraphicFramePr>
        <p:xfrm>
          <a:off x="1587863" y="259200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082373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9791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7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4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5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9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5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TABLE(4)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PHOTOS TABLE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17538"/>
              </p:ext>
            </p:extLst>
          </p:nvPr>
        </p:nvGraphicFramePr>
        <p:xfrm>
          <a:off x="1605280" y="270522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6888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50221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0929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9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6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 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0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 Three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4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 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7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Blob Five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28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TABLE(5)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FRIENDS TABLE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62123"/>
              </p:ext>
            </p:extLst>
          </p:nvPr>
        </p:nvGraphicFramePr>
        <p:xfrm>
          <a:off x="1613989" y="266729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765194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15879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Friend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4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7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9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3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1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6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0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6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TABLE(6)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TABLE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53367"/>
              </p:ext>
            </p:extLst>
          </p:nvPr>
        </p:nvGraphicFramePr>
        <p:xfrm>
          <a:off x="1631405" y="2609427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332683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32986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563785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52457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5790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6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 Apr,</a:t>
                      </a:r>
                      <a:r>
                        <a:rPr lang="en-US" baseline="0" dirty="0" smtClean="0"/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r>
                        <a:rPr lang="en-US" baseline="0" dirty="0" smtClean="0"/>
                        <a:t> Mar, 2023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r>
                        <a:rPr lang="en-US" baseline="0" dirty="0" smtClean="0"/>
                        <a:t> 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 Feb,</a:t>
                      </a:r>
                      <a:r>
                        <a:rPr lang="en-US" baseline="0" dirty="0" smtClean="0"/>
                        <a:t> 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Three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0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May,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364</Words>
  <Application>Microsoft Office PowerPoint</Application>
  <PresentationFormat>Widescreen</PresentationFormat>
  <Paragraphs>198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Database project demonstrating a social media site</vt:lpstr>
      <vt:lpstr>INTRODUCTION</vt:lpstr>
      <vt:lpstr>SCHEMA DIAGRAM</vt:lpstr>
      <vt:lpstr>REPLICA TABLES (1)</vt:lpstr>
      <vt:lpstr>REPLICA TABLE(2)</vt:lpstr>
      <vt:lpstr>REPLICA TABLE(3)</vt:lpstr>
      <vt:lpstr>REPLICA TABLE(4)</vt:lpstr>
      <vt:lpstr>REPLICA TABLE(5)</vt:lpstr>
      <vt:lpstr>REPLICA TABLE(6)</vt:lpstr>
      <vt:lpstr>REPLICA TABLE(7)</vt:lpstr>
      <vt:lpstr>REPLICA TABL(8)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demonstrating a social media site</dc:title>
  <dc:creator>ASUS</dc:creator>
  <cp:lastModifiedBy>ASUS</cp:lastModifiedBy>
  <cp:revision>5</cp:revision>
  <dcterms:created xsi:type="dcterms:W3CDTF">2023-11-04T08:13:58Z</dcterms:created>
  <dcterms:modified xsi:type="dcterms:W3CDTF">2023-11-04T08:56:59Z</dcterms:modified>
</cp:coreProperties>
</file>